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xls" ContentType="application/vnd.ms-exce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8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9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0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1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2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345" r:id="rId2"/>
    <p:sldId id="352" r:id="rId3"/>
    <p:sldId id="542" r:id="rId4"/>
    <p:sldId id="544" r:id="rId5"/>
    <p:sldId id="545" r:id="rId6"/>
    <p:sldId id="346" r:id="rId7"/>
    <p:sldId id="354" r:id="rId8"/>
    <p:sldId id="556" r:id="rId9"/>
    <p:sldId id="557" r:id="rId10"/>
    <p:sldId id="558" r:id="rId11"/>
    <p:sldId id="559" r:id="rId12"/>
    <p:sldId id="561" r:id="rId13"/>
    <p:sldId id="564" r:id="rId14"/>
    <p:sldId id="585" r:id="rId15"/>
    <p:sldId id="355" r:id="rId16"/>
    <p:sldId id="547" r:id="rId17"/>
    <p:sldId id="548" r:id="rId18"/>
    <p:sldId id="549" r:id="rId19"/>
    <p:sldId id="550" r:id="rId20"/>
    <p:sldId id="551" r:id="rId21"/>
    <p:sldId id="552" r:id="rId22"/>
    <p:sldId id="553" r:id="rId23"/>
    <p:sldId id="554" r:id="rId24"/>
    <p:sldId id="555" r:id="rId25"/>
    <p:sldId id="565" r:id="rId26"/>
    <p:sldId id="566" r:id="rId27"/>
    <p:sldId id="371" r:id="rId28"/>
    <p:sldId id="372" r:id="rId29"/>
    <p:sldId id="567" r:id="rId30"/>
    <p:sldId id="374" r:id="rId31"/>
    <p:sldId id="568" r:id="rId32"/>
    <p:sldId id="575" r:id="rId33"/>
    <p:sldId id="376" r:id="rId34"/>
    <p:sldId id="532" r:id="rId35"/>
    <p:sldId id="569" r:id="rId36"/>
    <p:sldId id="487" r:id="rId37"/>
    <p:sldId id="570" r:id="rId38"/>
    <p:sldId id="488" r:id="rId39"/>
    <p:sldId id="489" r:id="rId40"/>
    <p:sldId id="490" r:id="rId41"/>
    <p:sldId id="491" r:id="rId42"/>
    <p:sldId id="492" r:id="rId43"/>
    <p:sldId id="493" r:id="rId44"/>
    <p:sldId id="494" r:id="rId45"/>
    <p:sldId id="495" r:id="rId46"/>
    <p:sldId id="571" r:id="rId47"/>
    <p:sldId id="497" r:id="rId48"/>
    <p:sldId id="498" r:id="rId49"/>
    <p:sldId id="499" r:id="rId50"/>
    <p:sldId id="572" r:id="rId51"/>
    <p:sldId id="501" r:id="rId52"/>
    <p:sldId id="502" r:id="rId53"/>
    <p:sldId id="573" r:id="rId54"/>
    <p:sldId id="504" r:id="rId55"/>
    <p:sldId id="574" r:id="rId56"/>
    <p:sldId id="505" r:id="rId57"/>
    <p:sldId id="506" r:id="rId58"/>
    <p:sldId id="507" r:id="rId59"/>
    <p:sldId id="508" r:id="rId60"/>
    <p:sldId id="509" r:id="rId61"/>
    <p:sldId id="510" r:id="rId62"/>
    <p:sldId id="576" r:id="rId63"/>
    <p:sldId id="577" r:id="rId64"/>
    <p:sldId id="578" r:id="rId65"/>
    <p:sldId id="579" r:id="rId66"/>
    <p:sldId id="580" r:id="rId67"/>
    <p:sldId id="581" r:id="rId68"/>
    <p:sldId id="582" r:id="rId69"/>
    <p:sldId id="583" r:id="rId70"/>
    <p:sldId id="584" r:id="rId71"/>
    <p:sldId id="586" r:id="rId72"/>
    <p:sldId id="587" r:id="rId73"/>
    <p:sldId id="332" r:id="rId74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A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01B821-A1FF-4177-AEE7-76D212191A09}">
  <a:tblStyle styleId="{B301B821-A1FF-4177-AEE7-76D212191A09}" styleName="Medium Style 9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9DCAF9ED-07DC-4A11-8D7F-57B35C25682E}" styleName="Medium Style 10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793D81CF-94F2-401A-BA57-92F5A7B2D0C5}" styleName="Medium Style 8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5FD0F851-EC5A-4D38-B0AD-8093EC10F338}" styleName="Light Style 6">
    <a:wholeTbl>
      <a:tcTxStyle>
        <a:fontRef idx="minor">
          <a:scrgbClr r="0" g="0" b="0"/>
        </a:fontRef>
        <a:schemeClr val="accent5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  <a:neCell>
      <a:tcStyle>
        <a:tcBdr/>
      </a:tcStyle>
    </a:neCell>
    <a:nwCell>
      <a:tcStyle>
        <a:tcBdr/>
      </a:tcStyle>
    </a:nwCell>
  </a:tblStyle>
  <a:tblStyle styleId="{1FECB4D8-DB02-4DC6-A0A2-4F2EBAE1DC90}" styleName="Medium Style 1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3B4B98B0-60AC-42C2-AFA5-B58CD77FA1E5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  <a:neCell>
      <a:tcStyle>
        <a:tcBdr/>
      </a:tcStyle>
    </a:neCell>
    <a:nwCell>
      <a:tcStyle>
        <a:tcBdr/>
      </a:tcStyle>
    </a:nwCell>
  </a:tblStyle>
  <a:tblStyle styleId="{0E3FDE45-AF77-4B5C-9715-49D594BDF05E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  <a:neCell>
      <a:tcStyle>
        <a:tcBdr/>
      </a:tcStyle>
    </a:neCell>
    <a:nwCell>
      <a:tcStyle>
        <a:tcBdr/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96" autoAdjust="0"/>
    <p:restoredTop sz="80515" autoAdjust="0"/>
  </p:normalViewPr>
  <p:slideViewPr>
    <p:cSldViewPr>
      <p:cViewPr varScale="1">
        <p:scale>
          <a:sx n="107" d="100"/>
          <a:sy n="107" d="100"/>
        </p:scale>
        <p:origin x="1552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handoutMaster" Target="handoutMasters/handoutMaster1.xml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795A11-02F5-452E-A95E-8B74B6B88A1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CC3D25E-9BDB-4DDD-8A12-1601B1222E8F}">
      <dgm:prSet phldrT="[文本]" custT="1"/>
      <dgm:spPr/>
      <dgm:t>
        <a:bodyPr/>
        <a:lstStyle/>
        <a:p>
          <a:r>
            <a:rPr lang="en-US" altLang="zh-CN" sz="1400" dirty="0" smtClean="0"/>
            <a:t>1.</a:t>
          </a:r>
          <a:r>
            <a:rPr lang="zh-CN" sz="1400" dirty="0" smtClean="0"/>
            <a:t>数据库系统概述，关系模型概述（第一章、第二章部分）</a:t>
          </a:r>
          <a:endParaRPr lang="zh-CN" altLang="en-US" sz="1400" dirty="0"/>
        </a:p>
      </dgm:t>
    </dgm:pt>
    <dgm:pt modelId="{8AF764EB-7273-47BA-A68A-B760555D55DC}" type="parTrans" cxnId="{C3F55EEC-3A62-4A55-9E1C-D446CF8E8C42}">
      <dgm:prSet/>
      <dgm:spPr/>
      <dgm:t>
        <a:bodyPr/>
        <a:lstStyle/>
        <a:p>
          <a:endParaRPr lang="zh-CN" altLang="en-US" sz="1400"/>
        </a:p>
      </dgm:t>
    </dgm:pt>
    <dgm:pt modelId="{3330231B-1159-4647-AAE4-6E2F58FD6B9D}" type="sibTrans" cxnId="{C3F55EEC-3A62-4A55-9E1C-D446CF8E8C42}">
      <dgm:prSet/>
      <dgm:spPr/>
      <dgm:t>
        <a:bodyPr/>
        <a:lstStyle/>
        <a:p>
          <a:endParaRPr lang="zh-CN" altLang="en-US" sz="1400"/>
        </a:p>
      </dgm:t>
    </dgm:pt>
    <dgm:pt modelId="{86DC8F94-C807-45C4-8B60-0DA0D610877C}">
      <dgm:prSet custT="1"/>
      <dgm:spPr/>
      <dgm:t>
        <a:bodyPr/>
        <a:lstStyle/>
        <a:p>
          <a:r>
            <a:rPr lang="en-US" altLang="zh-CN" sz="1400" dirty="0" smtClean="0"/>
            <a:t>2.</a:t>
          </a:r>
          <a:r>
            <a:rPr lang="zh-CN" sz="1400" dirty="0" smtClean="0"/>
            <a:t>关系数据库（</a:t>
          </a:r>
          <a:r>
            <a:rPr lang="en-US" sz="1400" dirty="0" err="1" smtClean="0"/>
            <a:t>sql</a:t>
          </a:r>
          <a:r>
            <a:rPr lang="en-US" sz="1400" dirty="0" smtClean="0"/>
            <a:t> server</a:t>
          </a:r>
          <a:r>
            <a:rPr lang="zh-CN" sz="1400" dirty="0" smtClean="0"/>
            <a:t>）基本操作：数据库、表的创建，数据的基本操作（插入、删除和修改）（第三章）</a:t>
          </a:r>
          <a:endParaRPr lang="zh-CN" sz="1400" dirty="0"/>
        </a:p>
      </dgm:t>
    </dgm:pt>
    <dgm:pt modelId="{94D1C6A8-8AAD-49A8-991D-5E2997DBB90A}" type="parTrans" cxnId="{4E4EDAB0-DB7A-438A-AE86-C220C0585CF0}">
      <dgm:prSet/>
      <dgm:spPr/>
      <dgm:t>
        <a:bodyPr/>
        <a:lstStyle/>
        <a:p>
          <a:endParaRPr lang="zh-CN" altLang="en-US" sz="1400"/>
        </a:p>
      </dgm:t>
    </dgm:pt>
    <dgm:pt modelId="{AF609030-DF8B-4D98-9919-C8BF35391C39}" type="sibTrans" cxnId="{4E4EDAB0-DB7A-438A-AE86-C220C0585CF0}">
      <dgm:prSet/>
      <dgm:spPr/>
      <dgm:t>
        <a:bodyPr/>
        <a:lstStyle/>
        <a:p>
          <a:endParaRPr lang="zh-CN" altLang="en-US" sz="1400"/>
        </a:p>
      </dgm:t>
    </dgm:pt>
    <dgm:pt modelId="{B4E3E17A-1C8E-444B-90AA-8B1B154EFAC6}">
      <dgm:prSet custT="1"/>
      <dgm:spPr/>
      <dgm:t>
        <a:bodyPr/>
        <a:lstStyle/>
        <a:p>
          <a:r>
            <a:rPr lang="en-US" altLang="zh-CN" sz="1400" dirty="0" smtClean="0"/>
            <a:t>3.</a:t>
          </a:r>
          <a:r>
            <a:rPr lang="zh-CN" sz="1400" dirty="0" smtClean="0"/>
            <a:t>关系模型详细讲解（第一章、第二章）</a:t>
          </a:r>
          <a:endParaRPr lang="zh-CN" sz="1400" dirty="0"/>
        </a:p>
      </dgm:t>
    </dgm:pt>
    <dgm:pt modelId="{394753E0-4A2A-4725-9EE5-2F7BA7859837}" type="parTrans" cxnId="{E45659AF-6DEF-4A0E-8BC7-1EBDE447EC5C}">
      <dgm:prSet/>
      <dgm:spPr/>
      <dgm:t>
        <a:bodyPr/>
        <a:lstStyle/>
        <a:p>
          <a:endParaRPr lang="zh-CN" altLang="en-US" sz="1400"/>
        </a:p>
      </dgm:t>
    </dgm:pt>
    <dgm:pt modelId="{3BA3ABAD-9066-4973-A479-9058BEF179D3}" type="sibTrans" cxnId="{E45659AF-6DEF-4A0E-8BC7-1EBDE447EC5C}">
      <dgm:prSet/>
      <dgm:spPr/>
      <dgm:t>
        <a:bodyPr/>
        <a:lstStyle/>
        <a:p>
          <a:endParaRPr lang="zh-CN" altLang="en-US" sz="1400"/>
        </a:p>
      </dgm:t>
    </dgm:pt>
    <dgm:pt modelId="{C61B26A8-BCD8-4AD6-87BE-916209A10646}">
      <dgm:prSet custT="1"/>
      <dgm:spPr/>
      <dgm:t>
        <a:bodyPr/>
        <a:lstStyle/>
        <a:p>
          <a:r>
            <a:rPr lang="en-US" altLang="zh-CN" sz="1400" dirty="0" smtClean="0"/>
            <a:t>4.</a:t>
          </a:r>
          <a:r>
            <a:rPr lang="zh-CN" sz="1400" dirty="0" smtClean="0"/>
            <a:t>关系代数（第二章）</a:t>
          </a:r>
          <a:endParaRPr lang="zh-CN" sz="1400" dirty="0"/>
        </a:p>
      </dgm:t>
    </dgm:pt>
    <dgm:pt modelId="{16769B44-21BB-4981-9A74-7B9495311025}" type="parTrans" cxnId="{86CBBB68-3097-46E0-8D22-01637FC54884}">
      <dgm:prSet/>
      <dgm:spPr/>
      <dgm:t>
        <a:bodyPr/>
        <a:lstStyle/>
        <a:p>
          <a:endParaRPr lang="zh-CN" altLang="en-US" sz="1400"/>
        </a:p>
      </dgm:t>
    </dgm:pt>
    <dgm:pt modelId="{6FF4112C-F3D3-48D1-98FB-F0D9DCAF0B19}" type="sibTrans" cxnId="{86CBBB68-3097-46E0-8D22-01637FC54884}">
      <dgm:prSet/>
      <dgm:spPr/>
      <dgm:t>
        <a:bodyPr/>
        <a:lstStyle/>
        <a:p>
          <a:endParaRPr lang="zh-CN" altLang="en-US" sz="1400"/>
        </a:p>
      </dgm:t>
    </dgm:pt>
    <dgm:pt modelId="{41F70B1B-F9C3-4C45-B0DA-044B9044DD43}">
      <dgm:prSet custT="1"/>
      <dgm:spPr/>
      <dgm:t>
        <a:bodyPr/>
        <a:lstStyle/>
        <a:p>
          <a:r>
            <a:rPr lang="en-US" sz="1400" dirty="0" smtClean="0"/>
            <a:t>5.SQL</a:t>
          </a:r>
          <a:r>
            <a:rPr lang="zh-CN" sz="1400" dirty="0" smtClean="0"/>
            <a:t>数据查询（第三章）</a:t>
          </a:r>
          <a:endParaRPr lang="zh-CN" sz="1400" dirty="0"/>
        </a:p>
      </dgm:t>
    </dgm:pt>
    <dgm:pt modelId="{5BE50163-268D-4E13-B80D-8965F7B74DC6}" type="parTrans" cxnId="{94B5D38C-093C-4263-B302-1F532167FC93}">
      <dgm:prSet/>
      <dgm:spPr/>
      <dgm:t>
        <a:bodyPr/>
        <a:lstStyle/>
        <a:p>
          <a:endParaRPr lang="zh-CN" altLang="en-US" sz="1400"/>
        </a:p>
      </dgm:t>
    </dgm:pt>
    <dgm:pt modelId="{EFA4CE18-C848-4CAE-AD9F-C0ABEB46712E}" type="sibTrans" cxnId="{94B5D38C-093C-4263-B302-1F532167FC93}">
      <dgm:prSet/>
      <dgm:spPr/>
      <dgm:t>
        <a:bodyPr/>
        <a:lstStyle/>
        <a:p>
          <a:endParaRPr lang="zh-CN" altLang="en-US" sz="1400"/>
        </a:p>
      </dgm:t>
    </dgm:pt>
    <dgm:pt modelId="{A61E2D97-A34B-4689-88B5-AAFBFDE107EB}">
      <dgm:prSet custT="1"/>
      <dgm:spPr/>
      <dgm:t>
        <a:bodyPr/>
        <a:lstStyle/>
        <a:p>
          <a:r>
            <a:rPr lang="en-US" altLang="zh-CN" sz="1400" dirty="0" smtClean="0"/>
            <a:t>6.</a:t>
          </a:r>
          <a:r>
            <a:rPr lang="zh-CN" sz="1400" dirty="0" smtClean="0"/>
            <a:t>视图（第三章）</a:t>
          </a:r>
          <a:endParaRPr lang="zh-CN" sz="1400" dirty="0"/>
        </a:p>
      </dgm:t>
    </dgm:pt>
    <dgm:pt modelId="{4B30263F-E7DE-470C-823C-41BA218A4165}" type="parTrans" cxnId="{3F3AC9E7-85F7-48C0-95ED-7D0C1E04E770}">
      <dgm:prSet/>
      <dgm:spPr/>
      <dgm:t>
        <a:bodyPr/>
        <a:lstStyle/>
        <a:p>
          <a:endParaRPr lang="zh-CN" altLang="en-US" sz="1400"/>
        </a:p>
      </dgm:t>
    </dgm:pt>
    <dgm:pt modelId="{5D609084-D1A4-4C7E-A7AF-BB941D11E603}" type="sibTrans" cxnId="{3F3AC9E7-85F7-48C0-95ED-7D0C1E04E770}">
      <dgm:prSet/>
      <dgm:spPr/>
      <dgm:t>
        <a:bodyPr/>
        <a:lstStyle/>
        <a:p>
          <a:endParaRPr lang="zh-CN" altLang="en-US" sz="1400"/>
        </a:p>
      </dgm:t>
    </dgm:pt>
    <dgm:pt modelId="{D9D7DD98-2AF4-45F8-B54F-FF38E2C2DD48}">
      <dgm:prSet custT="1"/>
      <dgm:spPr/>
      <dgm:t>
        <a:bodyPr/>
        <a:lstStyle/>
        <a:p>
          <a:r>
            <a:rPr lang="en-US" altLang="zh-CN" sz="1400" dirty="0" smtClean="0"/>
            <a:t>7.</a:t>
          </a:r>
          <a:r>
            <a:rPr lang="zh-CN" sz="1400" dirty="0" smtClean="0"/>
            <a:t>数据模型、数据库系统结构、数据库系统组成等（第一章）</a:t>
          </a:r>
          <a:endParaRPr lang="zh-CN" sz="1400" dirty="0"/>
        </a:p>
      </dgm:t>
    </dgm:pt>
    <dgm:pt modelId="{C686165C-EDB0-48D5-9C70-A4F5339747AE}" type="parTrans" cxnId="{CC1BB549-D76A-460E-AE4F-D157966CC069}">
      <dgm:prSet/>
      <dgm:spPr/>
      <dgm:t>
        <a:bodyPr/>
        <a:lstStyle/>
        <a:p>
          <a:endParaRPr lang="zh-CN" altLang="en-US" sz="1400"/>
        </a:p>
      </dgm:t>
    </dgm:pt>
    <dgm:pt modelId="{71ADC510-6737-43AA-84E3-AD81C40F4D2D}" type="sibTrans" cxnId="{CC1BB549-D76A-460E-AE4F-D157966CC069}">
      <dgm:prSet/>
      <dgm:spPr/>
      <dgm:t>
        <a:bodyPr/>
        <a:lstStyle/>
        <a:p>
          <a:endParaRPr lang="zh-CN" altLang="en-US" sz="1400"/>
        </a:p>
      </dgm:t>
    </dgm:pt>
    <dgm:pt modelId="{8F24D3DF-8177-48C5-B678-00CDFE78D4C2}">
      <dgm:prSet custT="1"/>
      <dgm:spPr/>
      <dgm:t>
        <a:bodyPr/>
        <a:lstStyle/>
        <a:p>
          <a:r>
            <a:rPr lang="en-US" altLang="zh-CN" sz="1400" dirty="0" smtClean="0"/>
            <a:t>8.</a:t>
          </a:r>
          <a:r>
            <a:rPr lang="zh-CN" sz="1400" dirty="0" smtClean="0"/>
            <a:t>数据完整性（第五章）</a:t>
          </a:r>
          <a:endParaRPr lang="zh-CN" sz="1400" dirty="0"/>
        </a:p>
      </dgm:t>
    </dgm:pt>
    <dgm:pt modelId="{E9F0DC89-B870-470F-9194-8B5A19519DB1}" type="parTrans" cxnId="{17C9171A-6557-49B8-8ABB-6481AB1BBDD7}">
      <dgm:prSet/>
      <dgm:spPr/>
      <dgm:t>
        <a:bodyPr/>
        <a:lstStyle/>
        <a:p>
          <a:endParaRPr lang="zh-CN" altLang="en-US" sz="1400"/>
        </a:p>
      </dgm:t>
    </dgm:pt>
    <dgm:pt modelId="{77565499-4902-4594-AFEE-68FFD95FF1CB}" type="sibTrans" cxnId="{17C9171A-6557-49B8-8ABB-6481AB1BBDD7}">
      <dgm:prSet/>
      <dgm:spPr/>
      <dgm:t>
        <a:bodyPr/>
        <a:lstStyle/>
        <a:p>
          <a:endParaRPr lang="zh-CN" altLang="en-US" sz="1400"/>
        </a:p>
      </dgm:t>
    </dgm:pt>
    <dgm:pt modelId="{281C85B8-20D2-45DA-8336-1CCF185E2A55}">
      <dgm:prSet custT="1"/>
      <dgm:spPr/>
      <dgm:t>
        <a:bodyPr/>
        <a:lstStyle/>
        <a:p>
          <a:r>
            <a:rPr lang="en-US" altLang="zh-CN" sz="1400" dirty="0" smtClean="0"/>
            <a:t>9.</a:t>
          </a:r>
          <a:r>
            <a:rPr lang="zh-CN" sz="1400" dirty="0" smtClean="0"/>
            <a:t>规范化理论（第六章）</a:t>
          </a:r>
          <a:endParaRPr lang="zh-CN" sz="1400" dirty="0"/>
        </a:p>
      </dgm:t>
    </dgm:pt>
    <dgm:pt modelId="{95F99D5E-89D6-4EA2-A917-C17F8102535C}" type="parTrans" cxnId="{7229FC4E-F44C-4939-9380-CB5686531E5B}">
      <dgm:prSet/>
      <dgm:spPr/>
      <dgm:t>
        <a:bodyPr/>
        <a:lstStyle/>
        <a:p>
          <a:endParaRPr lang="zh-CN" altLang="en-US" sz="1400"/>
        </a:p>
      </dgm:t>
    </dgm:pt>
    <dgm:pt modelId="{44991A04-3F8C-4AF0-A63E-3C6317481193}" type="sibTrans" cxnId="{7229FC4E-F44C-4939-9380-CB5686531E5B}">
      <dgm:prSet/>
      <dgm:spPr/>
      <dgm:t>
        <a:bodyPr/>
        <a:lstStyle/>
        <a:p>
          <a:endParaRPr lang="zh-CN" altLang="en-US" sz="1400"/>
        </a:p>
      </dgm:t>
    </dgm:pt>
    <dgm:pt modelId="{B7BFF9BA-1E7B-45F4-9D50-5E2842052B04}">
      <dgm:prSet custT="1"/>
      <dgm:spPr/>
      <dgm:t>
        <a:bodyPr/>
        <a:lstStyle/>
        <a:p>
          <a:r>
            <a:rPr lang="en-US" altLang="zh-CN" sz="1400" dirty="0" smtClean="0"/>
            <a:t>10.</a:t>
          </a:r>
          <a:r>
            <a:rPr lang="zh-CN" sz="1400" dirty="0" smtClean="0"/>
            <a:t>数据库设计（第七章）</a:t>
          </a:r>
          <a:endParaRPr lang="zh-CN" sz="1400" dirty="0"/>
        </a:p>
      </dgm:t>
    </dgm:pt>
    <dgm:pt modelId="{C70545FF-2D0B-4958-8B66-C84326265929}" type="parTrans" cxnId="{BE131E3F-7E8A-4972-9850-6B5C34105A0D}">
      <dgm:prSet/>
      <dgm:spPr/>
      <dgm:t>
        <a:bodyPr/>
        <a:lstStyle/>
        <a:p>
          <a:endParaRPr lang="zh-CN" altLang="en-US" sz="1400"/>
        </a:p>
      </dgm:t>
    </dgm:pt>
    <dgm:pt modelId="{9055067C-FEBA-4B0B-A1C7-E9AB63587B7E}" type="sibTrans" cxnId="{BE131E3F-7E8A-4972-9850-6B5C34105A0D}">
      <dgm:prSet/>
      <dgm:spPr/>
      <dgm:t>
        <a:bodyPr/>
        <a:lstStyle/>
        <a:p>
          <a:endParaRPr lang="zh-CN" altLang="en-US" sz="1400"/>
        </a:p>
      </dgm:t>
    </dgm:pt>
    <dgm:pt modelId="{3EBD901A-6E95-4FC7-B420-22EA94E0B1DD}">
      <dgm:prSet custT="1"/>
      <dgm:spPr/>
      <dgm:t>
        <a:bodyPr/>
        <a:lstStyle/>
        <a:p>
          <a:r>
            <a:rPr lang="en-US" altLang="zh-CN" sz="1400" dirty="0" smtClean="0"/>
            <a:t>11.</a:t>
          </a:r>
          <a:r>
            <a:rPr lang="zh-CN" sz="1400" dirty="0" smtClean="0"/>
            <a:t>数据库安全性（第四章）</a:t>
          </a:r>
          <a:endParaRPr lang="zh-CN" sz="1400" dirty="0"/>
        </a:p>
      </dgm:t>
    </dgm:pt>
    <dgm:pt modelId="{26F4D414-3BA8-4228-BB9E-35D606E727E1}" type="parTrans" cxnId="{CA92988C-0DD8-47E2-93BE-AA44E88BB549}">
      <dgm:prSet/>
      <dgm:spPr/>
      <dgm:t>
        <a:bodyPr/>
        <a:lstStyle/>
        <a:p>
          <a:endParaRPr lang="zh-CN" altLang="en-US" sz="1400"/>
        </a:p>
      </dgm:t>
    </dgm:pt>
    <dgm:pt modelId="{5F741E5F-A30F-42AD-A3BF-E66C2A827167}" type="sibTrans" cxnId="{CA92988C-0DD8-47E2-93BE-AA44E88BB549}">
      <dgm:prSet/>
      <dgm:spPr/>
      <dgm:t>
        <a:bodyPr/>
        <a:lstStyle/>
        <a:p>
          <a:endParaRPr lang="zh-CN" altLang="en-US" sz="1400"/>
        </a:p>
      </dgm:t>
    </dgm:pt>
    <dgm:pt modelId="{1D239E6E-23C4-4D56-AB66-85753EC1F868}">
      <dgm:prSet custT="1"/>
      <dgm:spPr/>
      <dgm:t>
        <a:bodyPr/>
        <a:lstStyle/>
        <a:p>
          <a:r>
            <a:rPr lang="en-US" altLang="zh-CN" sz="1400" dirty="0" smtClean="0"/>
            <a:t>12.</a:t>
          </a:r>
          <a:r>
            <a:rPr lang="zh-CN" sz="1400" dirty="0" smtClean="0"/>
            <a:t>数据库恢复技术（事务）（第十章）</a:t>
          </a:r>
          <a:endParaRPr lang="zh-CN" sz="1400" dirty="0"/>
        </a:p>
      </dgm:t>
    </dgm:pt>
    <dgm:pt modelId="{1FB90431-4552-4B00-9DBB-C952D89F02DE}" type="parTrans" cxnId="{0B888CD7-22A6-4982-80F5-1BEACD59249E}">
      <dgm:prSet/>
      <dgm:spPr/>
      <dgm:t>
        <a:bodyPr/>
        <a:lstStyle/>
        <a:p>
          <a:endParaRPr lang="zh-CN" altLang="en-US" sz="1400"/>
        </a:p>
      </dgm:t>
    </dgm:pt>
    <dgm:pt modelId="{A07B6EF3-E15A-40AD-A11A-B1156D454A7B}" type="sibTrans" cxnId="{0B888CD7-22A6-4982-80F5-1BEACD59249E}">
      <dgm:prSet/>
      <dgm:spPr/>
      <dgm:t>
        <a:bodyPr/>
        <a:lstStyle/>
        <a:p>
          <a:endParaRPr lang="zh-CN" altLang="en-US" sz="1400"/>
        </a:p>
      </dgm:t>
    </dgm:pt>
    <dgm:pt modelId="{73DB8E98-60DA-4239-A839-D7BC04CBA09C}">
      <dgm:prSet custT="1"/>
      <dgm:spPr/>
      <dgm:t>
        <a:bodyPr/>
        <a:lstStyle/>
        <a:p>
          <a:r>
            <a:rPr lang="en-US" altLang="zh-CN" sz="1400" dirty="0" smtClean="0"/>
            <a:t>13.</a:t>
          </a:r>
          <a:r>
            <a:rPr lang="zh-CN" sz="1400" dirty="0" smtClean="0"/>
            <a:t>并发控制（第十一章）</a:t>
          </a:r>
          <a:endParaRPr lang="zh-CN" sz="1400" dirty="0"/>
        </a:p>
      </dgm:t>
    </dgm:pt>
    <dgm:pt modelId="{05714B75-C9FF-406B-8ABE-535C4EAB3406}" type="parTrans" cxnId="{6998A9A0-26A9-4A3C-9F4E-D19AD2B1F18B}">
      <dgm:prSet/>
      <dgm:spPr/>
      <dgm:t>
        <a:bodyPr/>
        <a:lstStyle/>
        <a:p>
          <a:endParaRPr lang="zh-CN" altLang="en-US" sz="1400"/>
        </a:p>
      </dgm:t>
    </dgm:pt>
    <dgm:pt modelId="{1CFD9514-B5C7-48DB-B1A6-001123F0B268}" type="sibTrans" cxnId="{6998A9A0-26A9-4A3C-9F4E-D19AD2B1F18B}">
      <dgm:prSet/>
      <dgm:spPr/>
      <dgm:t>
        <a:bodyPr/>
        <a:lstStyle/>
        <a:p>
          <a:endParaRPr lang="zh-CN" altLang="en-US" sz="1400"/>
        </a:p>
      </dgm:t>
    </dgm:pt>
    <dgm:pt modelId="{6A1BE621-3C6D-4156-A02A-3DADAB538248}">
      <dgm:prSet custT="1"/>
      <dgm:spPr/>
      <dgm:t>
        <a:bodyPr/>
        <a:lstStyle/>
        <a:p>
          <a:r>
            <a:rPr lang="en-US" altLang="zh-CN" sz="1400" dirty="0" smtClean="0"/>
            <a:t>14.</a:t>
          </a:r>
          <a:r>
            <a:rPr lang="zh-CN" sz="1400" dirty="0" smtClean="0"/>
            <a:t>数据库编程（第八章）</a:t>
          </a:r>
          <a:endParaRPr lang="zh-CN" sz="1400" dirty="0"/>
        </a:p>
      </dgm:t>
    </dgm:pt>
    <dgm:pt modelId="{F0A920CF-7F43-4918-BFA7-3EE1B8C2C5B1}" type="parTrans" cxnId="{719C97CA-2142-48F3-AC26-7EB223FE3612}">
      <dgm:prSet/>
      <dgm:spPr/>
      <dgm:t>
        <a:bodyPr/>
        <a:lstStyle/>
        <a:p>
          <a:endParaRPr lang="zh-CN" altLang="en-US" sz="1400"/>
        </a:p>
      </dgm:t>
    </dgm:pt>
    <dgm:pt modelId="{C1CF9383-5D62-483A-8EAF-ABAAD63EFE0E}" type="sibTrans" cxnId="{719C97CA-2142-48F3-AC26-7EB223FE3612}">
      <dgm:prSet/>
      <dgm:spPr/>
      <dgm:t>
        <a:bodyPr/>
        <a:lstStyle/>
        <a:p>
          <a:endParaRPr lang="zh-CN" altLang="en-US" sz="1400"/>
        </a:p>
      </dgm:t>
    </dgm:pt>
    <dgm:pt modelId="{31F76511-F7A2-4BD6-9C43-6924F72B537D}" type="pres">
      <dgm:prSet presAssocID="{85795A11-02F5-452E-A95E-8B74B6B88A1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122DA6A-9A90-4C90-8597-98EA1FC8046B}" type="pres">
      <dgm:prSet presAssocID="{9CC3D25E-9BDB-4DDD-8A12-1601B1222E8F}" presName="parentText" presStyleLbl="node1" presStyleIdx="0" presStyleCnt="1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D4008B4-ACA4-47FB-A51B-853235BE3D04}" type="pres">
      <dgm:prSet presAssocID="{3330231B-1159-4647-AAE4-6E2F58FD6B9D}" presName="spacer" presStyleCnt="0"/>
      <dgm:spPr/>
    </dgm:pt>
    <dgm:pt modelId="{AFE68B36-BB7A-4CC1-BCA8-3A797213EF19}" type="pres">
      <dgm:prSet presAssocID="{86DC8F94-C807-45C4-8B60-0DA0D610877C}" presName="parentText" presStyleLbl="node1" presStyleIdx="1" presStyleCnt="1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C130684-D511-41DD-BA2D-25CF44CE25DB}" type="pres">
      <dgm:prSet presAssocID="{AF609030-DF8B-4D98-9919-C8BF35391C39}" presName="spacer" presStyleCnt="0"/>
      <dgm:spPr/>
    </dgm:pt>
    <dgm:pt modelId="{5103E86B-AEB7-41FD-AA1F-590800F8BBD8}" type="pres">
      <dgm:prSet presAssocID="{B4E3E17A-1C8E-444B-90AA-8B1B154EFAC6}" presName="parentText" presStyleLbl="node1" presStyleIdx="2" presStyleCnt="1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D7F06CF-8854-43D7-AA2E-CA691F7694F7}" type="pres">
      <dgm:prSet presAssocID="{3BA3ABAD-9066-4973-A479-9058BEF179D3}" presName="spacer" presStyleCnt="0"/>
      <dgm:spPr/>
    </dgm:pt>
    <dgm:pt modelId="{A23CDE30-FC00-4BEF-878B-3350608E34FC}" type="pres">
      <dgm:prSet presAssocID="{C61B26A8-BCD8-4AD6-87BE-916209A10646}" presName="parentText" presStyleLbl="node1" presStyleIdx="3" presStyleCnt="1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0BF733C-80CA-471D-9A93-9036659DA7B6}" type="pres">
      <dgm:prSet presAssocID="{6FF4112C-F3D3-48D1-98FB-F0D9DCAF0B19}" presName="spacer" presStyleCnt="0"/>
      <dgm:spPr/>
    </dgm:pt>
    <dgm:pt modelId="{C00F59B6-15D6-4F47-8472-7F172AED68D8}" type="pres">
      <dgm:prSet presAssocID="{41F70B1B-F9C3-4C45-B0DA-044B9044DD43}" presName="parentText" presStyleLbl="node1" presStyleIdx="4" presStyleCnt="1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9BE52D0-3062-49B1-93B8-8D13584A457B}" type="pres">
      <dgm:prSet presAssocID="{EFA4CE18-C848-4CAE-AD9F-C0ABEB46712E}" presName="spacer" presStyleCnt="0"/>
      <dgm:spPr/>
    </dgm:pt>
    <dgm:pt modelId="{7D36E060-4A59-43A1-AB8A-25BCBBAAD662}" type="pres">
      <dgm:prSet presAssocID="{A61E2D97-A34B-4689-88B5-AAFBFDE107EB}" presName="parentText" presStyleLbl="node1" presStyleIdx="5" presStyleCnt="1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DC6D563-8C5E-4ECC-8671-90E5AC1C5D60}" type="pres">
      <dgm:prSet presAssocID="{5D609084-D1A4-4C7E-A7AF-BB941D11E603}" presName="spacer" presStyleCnt="0"/>
      <dgm:spPr/>
    </dgm:pt>
    <dgm:pt modelId="{B81F499A-5BEA-45D4-BD0A-E870D2D54BCF}" type="pres">
      <dgm:prSet presAssocID="{D9D7DD98-2AF4-45F8-B54F-FF38E2C2DD48}" presName="parentText" presStyleLbl="node1" presStyleIdx="6" presStyleCnt="1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4979047-742E-4654-AAFB-E6B118929689}" type="pres">
      <dgm:prSet presAssocID="{71ADC510-6737-43AA-84E3-AD81C40F4D2D}" presName="spacer" presStyleCnt="0"/>
      <dgm:spPr/>
    </dgm:pt>
    <dgm:pt modelId="{73141A21-3A77-4574-8208-B7051DC40947}" type="pres">
      <dgm:prSet presAssocID="{8F24D3DF-8177-48C5-B678-00CDFE78D4C2}" presName="parentText" presStyleLbl="node1" presStyleIdx="7" presStyleCnt="1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A7A473B-DB92-4FF6-9C61-3FCE45A08ACD}" type="pres">
      <dgm:prSet presAssocID="{77565499-4902-4594-AFEE-68FFD95FF1CB}" presName="spacer" presStyleCnt="0"/>
      <dgm:spPr/>
    </dgm:pt>
    <dgm:pt modelId="{0E4E7D47-23DD-436D-8BB7-F40F3F1ADCED}" type="pres">
      <dgm:prSet presAssocID="{281C85B8-20D2-45DA-8336-1CCF185E2A55}" presName="parentText" presStyleLbl="node1" presStyleIdx="8" presStyleCnt="1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5AEFD4D-36E1-4952-B2B1-26947F8F88F6}" type="pres">
      <dgm:prSet presAssocID="{44991A04-3F8C-4AF0-A63E-3C6317481193}" presName="spacer" presStyleCnt="0"/>
      <dgm:spPr/>
    </dgm:pt>
    <dgm:pt modelId="{B6F099F4-EB36-47B7-9FEB-1392116CE45C}" type="pres">
      <dgm:prSet presAssocID="{B7BFF9BA-1E7B-45F4-9D50-5E2842052B04}" presName="parentText" presStyleLbl="node1" presStyleIdx="9" presStyleCnt="1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16FA245-60C6-4D2C-A3F6-178767A97405}" type="pres">
      <dgm:prSet presAssocID="{9055067C-FEBA-4B0B-A1C7-E9AB63587B7E}" presName="spacer" presStyleCnt="0"/>
      <dgm:spPr/>
    </dgm:pt>
    <dgm:pt modelId="{3FDFCEC5-559E-4D77-A034-7EEE1B071B0F}" type="pres">
      <dgm:prSet presAssocID="{3EBD901A-6E95-4FC7-B420-22EA94E0B1DD}" presName="parentText" presStyleLbl="node1" presStyleIdx="10" presStyleCnt="1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84CE652-64D3-43A5-ABA9-936ABE2B54A3}" type="pres">
      <dgm:prSet presAssocID="{5F741E5F-A30F-42AD-A3BF-E66C2A827167}" presName="spacer" presStyleCnt="0"/>
      <dgm:spPr/>
    </dgm:pt>
    <dgm:pt modelId="{02BA1497-743D-453E-A00E-747B78F14A5A}" type="pres">
      <dgm:prSet presAssocID="{1D239E6E-23C4-4D56-AB66-85753EC1F868}" presName="parentText" presStyleLbl="node1" presStyleIdx="11" presStyleCnt="1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D4A101-DBE6-4CF4-9BDE-83C4B1013EA8}" type="pres">
      <dgm:prSet presAssocID="{A07B6EF3-E15A-40AD-A11A-B1156D454A7B}" presName="spacer" presStyleCnt="0"/>
      <dgm:spPr/>
    </dgm:pt>
    <dgm:pt modelId="{9AA8030C-D41D-43AF-A699-31F4702E42C0}" type="pres">
      <dgm:prSet presAssocID="{73DB8E98-60DA-4239-A839-D7BC04CBA09C}" presName="parentText" presStyleLbl="node1" presStyleIdx="12" presStyleCnt="1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E536A1F-DE9E-4394-8AC6-5210BE5CE677}" type="pres">
      <dgm:prSet presAssocID="{1CFD9514-B5C7-48DB-B1A6-001123F0B268}" presName="spacer" presStyleCnt="0"/>
      <dgm:spPr/>
    </dgm:pt>
    <dgm:pt modelId="{A5304E46-C3EB-4757-B7A3-D01140D5FE5B}" type="pres">
      <dgm:prSet presAssocID="{6A1BE621-3C6D-4156-A02A-3DADAB538248}" presName="parentText" presStyleLbl="node1" presStyleIdx="13" presStyleCnt="1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3A3AB99-14FF-4A11-B6B5-BF72A948B69D}" type="presOf" srcId="{A61E2D97-A34B-4689-88B5-AAFBFDE107EB}" destId="{7D36E060-4A59-43A1-AB8A-25BCBBAAD662}" srcOrd="0" destOrd="0" presId="urn:microsoft.com/office/officeart/2005/8/layout/vList2"/>
    <dgm:cxn modelId="{BE131E3F-7E8A-4972-9850-6B5C34105A0D}" srcId="{85795A11-02F5-452E-A95E-8B74B6B88A13}" destId="{B7BFF9BA-1E7B-45F4-9D50-5E2842052B04}" srcOrd="9" destOrd="0" parTransId="{C70545FF-2D0B-4958-8B66-C84326265929}" sibTransId="{9055067C-FEBA-4B0B-A1C7-E9AB63587B7E}"/>
    <dgm:cxn modelId="{D58E2225-67AF-4F51-90C9-F3DA098CE4D8}" type="presOf" srcId="{D9D7DD98-2AF4-45F8-B54F-FF38E2C2DD48}" destId="{B81F499A-5BEA-45D4-BD0A-E870D2D54BCF}" srcOrd="0" destOrd="0" presId="urn:microsoft.com/office/officeart/2005/8/layout/vList2"/>
    <dgm:cxn modelId="{A4DBF2F1-F30A-475E-8345-44024FBE879A}" type="presOf" srcId="{8F24D3DF-8177-48C5-B678-00CDFE78D4C2}" destId="{73141A21-3A77-4574-8208-B7051DC40947}" srcOrd="0" destOrd="0" presId="urn:microsoft.com/office/officeart/2005/8/layout/vList2"/>
    <dgm:cxn modelId="{719C97CA-2142-48F3-AC26-7EB223FE3612}" srcId="{85795A11-02F5-452E-A95E-8B74B6B88A13}" destId="{6A1BE621-3C6D-4156-A02A-3DADAB538248}" srcOrd="13" destOrd="0" parTransId="{F0A920CF-7F43-4918-BFA7-3EE1B8C2C5B1}" sibTransId="{C1CF9383-5D62-483A-8EAF-ABAAD63EFE0E}"/>
    <dgm:cxn modelId="{CA92988C-0DD8-47E2-93BE-AA44E88BB549}" srcId="{85795A11-02F5-452E-A95E-8B74B6B88A13}" destId="{3EBD901A-6E95-4FC7-B420-22EA94E0B1DD}" srcOrd="10" destOrd="0" parTransId="{26F4D414-3BA8-4228-BB9E-35D606E727E1}" sibTransId="{5F741E5F-A30F-42AD-A3BF-E66C2A827167}"/>
    <dgm:cxn modelId="{E45659AF-6DEF-4A0E-8BC7-1EBDE447EC5C}" srcId="{85795A11-02F5-452E-A95E-8B74B6B88A13}" destId="{B4E3E17A-1C8E-444B-90AA-8B1B154EFAC6}" srcOrd="2" destOrd="0" parTransId="{394753E0-4A2A-4725-9EE5-2F7BA7859837}" sibTransId="{3BA3ABAD-9066-4973-A479-9058BEF179D3}"/>
    <dgm:cxn modelId="{4EA47037-237B-457F-9633-15EAC931D91C}" type="presOf" srcId="{85795A11-02F5-452E-A95E-8B74B6B88A13}" destId="{31F76511-F7A2-4BD6-9C43-6924F72B537D}" srcOrd="0" destOrd="0" presId="urn:microsoft.com/office/officeart/2005/8/layout/vList2"/>
    <dgm:cxn modelId="{94B5D38C-093C-4263-B302-1F532167FC93}" srcId="{85795A11-02F5-452E-A95E-8B74B6B88A13}" destId="{41F70B1B-F9C3-4C45-B0DA-044B9044DD43}" srcOrd="4" destOrd="0" parTransId="{5BE50163-268D-4E13-B80D-8965F7B74DC6}" sibTransId="{EFA4CE18-C848-4CAE-AD9F-C0ABEB46712E}"/>
    <dgm:cxn modelId="{3AED8C0A-0604-4A1D-9507-EAE3C3B9652A}" type="presOf" srcId="{1D239E6E-23C4-4D56-AB66-85753EC1F868}" destId="{02BA1497-743D-453E-A00E-747B78F14A5A}" srcOrd="0" destOrd="0" presId="urn:microsoft.com/office/officeart/2005/8/layout/vList2"/>
    <dgm:cxn modelId="{C8A17019-0C1F-46E4-B01E-4A443BF8B93C}" type="presOf" srcId="{41F70B1B-F9C3-4C45-B0DA-044B9044DD43}" destId="{C00F59B6-15D6-4F47-8472-7F172AED68D8}" srcOrd="0" destOrd="0" presId="urn:microsoft.com/office/officeart/2005/8/layout/vList2"/>
    <dgm:cxn modelId="{1B72B967-54A2-4FBE-B2C9-F7D065AC7D9A}" type="presOf" srcId="{86DC8F94-C807-45C4-8B60-0DA0D610877C}" destId="{AFE68B36-BB7A-4CC1-BCA8-3A797213EF19}" srcOrd="0" destOrd="0" presId="urn:microsoft.com/office/officeart/2005/8/layout/vList2"/>
    <dgm:cxn modelId="{BCF3CB2D-C39C-41D7-BFEF-AC60674803CE}" type="presOf" srcId="{9CC3D25E-9BDB-4DDD-8A12-1601B1222E8F}" destId="{E122DA6A-9A90-4C90-8597-98EA1FC8046B}" srcOrd="0" destOrd="0" presId="urn:microsoft.com/office/officeart/2005/8/layout/vList2"/>
    <dgm:cxn modelId="{CC1BB549-D76A-460E-AE4F-D157966CC069}" srcId="{85795A11-02F5-452E-A95E-8B74B6B88A13}" destId="{D9D7DD98-2AF4-45F8-B54F-FF38E2C2DD48}" srcOrd="6" destOrd="0" parTransId="{C686165C-EDB0-48D5-9C70-A4F5339747AE}" sibTransId="{71ADC510-6737-43AA-84E3-AD81C40F4D2D}"/>
    <dgm:cxn modelId="{72F528C3-0FB3-43A4-A863-B118CE12489B}" type="presOf" srcId="{73DB8E98-60DA-4239-A839-D7BC04CBA09C}" destId="{9AA8030C-D41D-43AF-A699-31F4702E42C0}" srcOrd="0" destOrd="0" presId="urn:microsoft.com/office/officeart/2005/8/layout/vList2"/>
    <dgm:cxn modelId="{4E4EDAB0-DB7A-438A-AE86-C220C0585CF0}" srcId="{85795A11-02F5-452E-A95E-8B74B6B88A13}" destId="{86DC8F94-C807-45C4-8B60-0DA0D610877C}" srcOrd="1" destOrd="0" parTransId="{94D1C6A8-8AAD-49A8-991D-5E2997DBB90A}" sibTransId="{AF609030-DF8B-4D98-9919-C8BF35391C39}"/>
    <dgm:cxn modelId="{0B888CD7-22A6-4982-80F5-1BEACD59249E}" srcId="{85795A11-02F5-452E-A95E-8B74B6B88A13}" destId="{1D239E6E-23C4-4D56-AB66-85753EC1F868}" srcOrd="11" destOrd="0" parTransId="{1FB90431-4552-4B00-9DBB-C952D89F02DE}" sibTransId="{A07B6EF3-E15A-40AD-A11A-B1156D454A7B}"/>
    <dgm:cxn modelId="{8186F7CF-C2AD-42DE-A512-86349830A52D}" type="presOf" srcId="{B7BFF9BA-1E7B-45F4-9D50-5E2842052B04}" destId="{B6F099F4-EB36-47B7-9FEB-1392116CE45C}" srcOrd="0" destOrd="0" presId="urn:microsoft.com/office/officeart/2005/8/layout/vList2"/>
    <dgm:cxn modelId="{7229FC4E-F44C-4939-9380-CB5686531E5B}" srcId="{85795A11-02F5-452E-A95E-8B74B6B88A13}" destId="{281C85B8-20D2-45DA-8336-1CCF185E2A55}" srcOrd="8" destOrd="0" parTransId="{95F99D5E-89D6-4EA2-A917-C17F8102535C}" sibTransId="{44991A04-3F8C-4AF0-A63E-3C6317481193}"/>
    <dgm:cxn modelId="{17C9171A-6557-49B8-8ABB-6481AB1BBDD7}" srcId="{85795A11-02F5-452E-A95E-8B74B6B88A13}" destId="{8F24D3DF-8177-48C5-B678-00CDFE78D4C2}" srcOrd="7" destOrd="0" parTransId="{E9F0DC89-B870-470F-9194-8B5A19519DB1}" sibTransId="{77565499-4902-4594-AFEE-68FFD95FF1CB}"/>
    <dgm:cxn modelId="{D61652E3-90AB-41EA-9F9F-FD6823F958FB}" type="presOf" srcId="{6A1BE621-3C6D-4156-A02A-3DADAB538248}" destId="{A5304E46-C3EB-4757-B7A3-D01140D5FE5B}" srcOrd="0" destOrd="0" presId="urn:microsoft.com/office/officeart/2005/8/layout/vList2"/>
    <dgm:cxn modelId="{E8D5C4AF-6B6A-423D-9B5F-EB3841015E68}" type="presOf" srcId="{3EBD901A-6E95-4FC7-B420-22EA94E0B1DD}" destId="{3FDFCEC5-559E-4D77-A034-7EEE1B071B0F}" srcOrd="0" destOrd="0" presId="urn:microsoft.com/office/officeart/2005/8/layout/vList2"/>
    <dgm:cxn modelId="{86CBBB68-3097-46E0-8D22-01637FC54884}" srcId="{85795A11-02F5-452E-A95E-8B74B6B88A13}" destId="{C61B26A8-BCD8-4AD6-87BE-916209A10646}" srcOrd="3" destOrd="0" parTransId="{16769B44-21BB-4981-9A74-7B9495311025}" sibTransId="{6FF4112C-F3D3-48D1-98FB-F0D9DCAF0B19}"/>
    <dgm:cxn modelId="{EBD2BD68-AD43-48D5-B4A3-754C1D40230A}" type="presOf" srcId="{B4E3E17A-1C8E-444B-90AA-8B1B154EFAC6}" destId="{5103E86B-AEB7-41FD-AA1F-590800F8BBD8}" srcOrd="0" destOrd="0" presId="urn:microsoft.com/office/officeart/2005/8/layout/vList2"/>
    <dgm:cxn modelId="{6998A9A0-26A9-4A3C-9F4E-D19AD2B1F18B}" srcId="{85795A11-02F5-452E-A95E-8B74B6B88A13}" destId="{73DB8E98-60DA-4239-A839-D7BC04CBA09C}" srcOrd="12" destOrd="0" parTransId="{05714B75-C9FF-406B-8ABE-535C4EAB3406}" sibTransId="{1CFD9514-B5C7-48DB-B1A6-001123F0B268}"/>
    <dgm:cxn modelId="{6D104FA1-7E27-40DB-A0FC-DF4F57879D3D}" type="presOf" srcId="{281C85B8-20D2-45DA-8336-1CCF185E2A55}" destId="{0E4E7D47-23DD-436D-8BB7-F40F3F1ADCED}" srcOrd="0" destOrd="0" presId="urn:microsoft.com/office/officeart/2005/8/layout/vList2"/>
    <dgm:cxn modelId="{C3F55EEC-3A62-4A55-9E1C-D446CF8E8C42}" srcId="{85795A11-02F5-452E-A95E-8B74B6B88A13}" destId="{9CC3D25E-9BDB-4DDD-8A12-1601B1222E8F}" srcOrd="0" destOrd="0" parTransId="{8AF764EB-7273-47BA-A68A-B760555D55DC}" sibTransId="{3330231B-1159-4647-AAE4-6E2F58FD6B9D}"/>
    <dgm:cxn modelId="{3F3AC9E7-85F7-48C0-95ED-7D0C1E04E770}" srcId="{85795A11-02F5-452E-A95E-8B74B6B88A13}" destId="{A61E2D97-A34B-4689-88B5-AAFBFDE107EB}" srcOrd="5" destOrd="0" parTransId="{4B30263F-E7DE-470C-823C-41BA218A4165}" sibTransId="{5D609084-D1A4-4C7E-A7AF-BB941D11E603}"/>
    <dgm:cxn modelId="{AD9E8BC4-A403-4693-B156-AA64775B3D3E}" type="presOf" srcId="{C61B26A8-BCD8-4AD6-87BE-916209A10646}" destId="{A23CDE30-FC00-4BEF-878B-3350608E34FC}" srcOrd="0" destOrd="0" presId="urn:microsoft.com/office/officeart/2005/8/layout/vList2"/>
    <dgm:cxn modelId="{2B9D1382-CC4C-406F-870B-D5E255F8DA2A}" type="presParOf" srcId="{31F76511-F7A2-4BD6-9C43-6924F72B537D}" destId="{E122DA6A-9A90-4C90-8597-98EA1FC8046B}" srcOrd="0" destOrd="0" presId="urn:microsoft.com/office/officeart/2005/8/layout/vList2"/>
    <dgm:cxn modelId="{5CA98C82-16E5-4D75-925F-74C49AA76056}" type="presParOf" srcId="{31F76511-F7A2-4BD6-9C43-6924F72B537D}" destId="{3D4008B4-ACA4-47FB-A51B-853235BE3D04}" srcOrd="1" destOrd="0" presId="urn:microsoft.com/office/officeart/2005/8/layout/vList2"/>
    <dgm:cxn modelId="{CE88F7B0-6147-48A0-8E60-B4434332E3E7}" type="presParOf" srcId="{31F76511-F7A2-4BD6-9C43-6924F72B537D}" destId="{AFE68B36-BB7A-4CC1-BCA8-3A797213EF19}" srcOrd="2" destOrd="0" presId="urn:microsoft.com/office/officeart/2005/8/layout/vList2"/>
    <dgm:cxn modelId="{5126B5A5-EE50-44BE-89DC-E140F5BDF1D7}" type="presParOf" srcId="{31F76511-F7A2-4BD6-9C43-6924F72B537D}" destId="{3C130684-D511-41DD-BA2D-25CF44CE25DB}" srcOrd="3" destOrd="0" presId="urn:microsoft.com/office/officeart/2005/8/layout/vList2"/>
    <dgm:cxn modelId="{B2869A07-C113-4667-8023-5094C7957FA6}" type="presParOf" srcId="{31F76511-F7A2-4BD6-9C43-6924F72B537D}" destId="{5103E86B-AEB7-41FD-AA1F-590800F8BBD8}" srcOrd="4" destOrd="0" presId="urn:microsoft.com/office/officeart/2005/8/layout/vList2"/>
    <dgm:cxn modelId="{9C91C832-9998-4122-933C-E345E9100158}" type="presParOf" srcId="{31F76511-F7A2-4BD6-9C43-6924F72B537D}" destId="{1D7F06CF-8854-43D7-AA2E-CA691F7694F7}" srcOrd="5" destOrd="0" presId="urn:microsoft.com/office/officeart/2005/8/layout/vList2"/>
    <dgm:cxn modelId="{4DD06F87-26B7-4942-9F29-F2B093B2EEB2}" type="presParOf" srcId="{31F76511-F7A2-4BD6-9C43-6924F72B537D}" destId="{A23CDE30-FC00-4BEF-878B-3350608E34FC}" srcOrd="6" destOrd="0" presId="urn:microsoft.com/office/officeart/2005/8/layout/vList2"/>
    <dgm:cxn modelId="{5EE29757-C262-4D1C-B67D-03CB9AD60239}" type="presParOf" srcId="{31F76511-F7A2-4BD6-9C43-6924F72B537D}" destId="{C0BF733C-80CA-471D-9A93-9036659DA7B6}" srcOrd="7" destOrd="0" presId="urn:microsoft.com/office/officeart/2005/8/layout/vList2"/>
    <dgm:cxn modelId="{A79C0CAC-2567-42CA-A4C0-BD18FB898EC1}" type="presParOf" srcId="{31F76511-F7A2-4BD6-9C43-6924F72B537D}" destId="{C00F59B6-15D6-4F47-8472-7F172AED68D8}" srcOrd="8" destOrd="0" presId="urn:microsoft.com/office/officeart/2005/8/layout/vList2"/>
    <dgm:cxn modelId="{32908C17-9A7A-4F0C-A34A-1BE482E24EA0}" type="presParOf" srcId="{31F76511-F7A2-4BD6-9C43-6924F72B537D}" destId="{89BE52D0-3062-49B1-93B8-8D13584A457B}" srcOrd="9" destOrd="0" presId="urn:microsoft.com/office/officeart/2005/8/layout/vList2"/>
    <dgm:cxn modelId="{50EE30D8-3E2D-485E-AAA1-EC44BA62218A}" type="presParOf" srcId="{31F76511-F7A2-4BD6-9C43-6924F72B537D}" destId="{7D36E060-4A59-43A1-AB8A-25BCBBAAD662}" srcOrd="10" destOrd="0" presId="urn:microsoft.com/office/officeart/2005/8/layout/vList2"/>
    <dgm:cxn modelId="{A4C534D4-DFD1-42A8-A8B6-6C58392EE591}" type="presParOf" srcId="{31F76511-F7A2-4BD6-9C43-6924F72B537D}" destId="{EDC6D563-8C5E-4ECC-8671-90E5AC1C5D60}" srcOrd="11" destOrd="0" presId="urn:microsoft.com/office/officeart/2005/8/layout/vList2"/>
    <dgm:cxn modelId="{00758D27-8C99-4CCA-B732-0A5C8616604F}" type="presParOf" srcId="{31F76511-F7A2-4BD6-9C43-6924F72B537D}" destId="{B81F499A-5BEA-45D4-BD0A-E870D2D54BCF}" srcOrd="12" destOrd="0" presId="urn:microsoft.com/office/officeart/2005/8/layout/vList2"/>
    <dgm:cxn modelId="{A8AB34EE-2EAD-40C9-8B2F-8B48B66A8EE2}" type="presParOf" srcId="{31F76511-F7A2-4BD6-9C43-6924F72B537D}" destId="{04979047-742E-4654-AAFB-E6B118929689}" srcOrd="13" destOrd="0" presId="urn:microsoft.com/office/officeart/2005/8/layout/vList2"/>
    <dgm:cxn modelId="{0EA20798-2610-488F-8606-8C013AC4B0F4}" type="presParOf" srcId="{31F76511-F7A2-4BD6-9C43-6924F72B537D}" destId="{73141A21-3A77-4574-8208-B7051DC40947}" srcOrd="14" destOrd="0" presId="urn:microsoft.com/office/officeart/2005/8/layout/vList2"/>
    <dgm:cxn modelId="{E73F81DC-C7DD-476E-B874-AB0E92E5CB33}" type="presParOf" srcId="{31F76511-F7A2-4BD6-9C43-6924F72B537D}" destId="{8A7A473B-DB92-4FF6-9C61-3FCE45A08ACD}" srcOrd="15" destOrd="0" presId="urn:microsoft.com/office/officeart/2005/8/layout/vList2"/>
    <dgm:cxn modelId="{556BE83C-289C-498E-A1A9-9553067F87BD}" type="presParOf" srcId="{31F76511-F7A2-4BD6-9C43-6924F72B537D}" destId="{0E4E7D47-23DD-436D-8BB7-F40F3F1ADCED}" srcOrd="16" destOrd="0" presId="urn:microsoft.com/office/officeart/2005/8/layout/vList2"/>
    <dgm:cxn modelId="{79EEEE68-F194-4973-BDC8-454E2688BB60}" type="presParOf" srcId="{31F76511-F7A2-4BD6-9C43-6924F72B537D}" destId="{85AEFD4D-36E1-4952-B2B1-26947F8F88F6}" srcOrd="17" destOrd="0" presId="urn:microsoft.com/office/officeart/2005/8/layout/vList2"/>
    <dgm:cxn modelId="{336914F9-4326-4BA6-98C8-A65BBA8EC1C3}" type="presParOf" srcId="{31F76511-F7A2-4BD6-9C43-6924F72B537D}" destId="{B6F099F4-EB36-47B7-9FEB-1392116CE45C}" srcOrd="18" destOrd="0" presId="urn:microsoft.com/office/officeart/2005/8/layout/vList2"/>
    <dgm:cxn modelId="{69EAB660-46E2-49B7-80CF-D388A134587F}" type="presParOf" srcId="{31F76511-F7A2-4BD6-9C43-6924F72B537D}" destId="{916FA245-60C6-4D2C-A3F6-178767A97405}" srcOrd="19" destOrd="0" presId="urn:microsoft.com/office/officeart/2005/8/layout/vList2"/>
    <dgm:cxn modelId="{8D692E31-3217-4D82-8C54-924D26AD59BA}" type="presParOf" srcId="{31F76511-F7A2-4BD6-9C43-6924F72B537D}" destId="{3FDFCEC5-559E-4D77-A034-7EEE1B071B0F}" srcOrd="20" destOrd="0" presId="urn:microsoft.com/office/officeart/2005/8/layout/vList2"/>
    <dgm:cxn modelId="{768B1F32-6E5D-4526-BD1A-4873712596CA}" type="presParOf" srcId="{31F76511-F7A2-4BD6-9C43-6924F72B537D}" destId="{484CE652-64D3-43A5-ABA9-936ABE2B54A3}" srcOrd="21" destOrd="0" presId="urn:microsoft.com/office/officeart/2005/8/layout/vList2"/>
    <dgm:cxn modelId="{A924F4F7-B842-406F-BA22-67C4FB73AF6D}" type="presParOf" srcId="{31F76511-F7A2-4BD6-9C43-6924F72B537D}" destId="{02BA1497-743D-453E-A00E-747B78F14A5A}" srcOrd="22" destOrd="0" presId="urn:microsoft.com/office/officeart/2005/8/layout/vList2"/>
    <dgm:cxn modelId="{9B0CC552-3797-4672-AEF2-24F811F761D9}" type="presParOf" srcId="{31F76511-F7A2-4BD6-9C43-6924F72B537D}" destId="{33D4A101-DBE6-4CF4-9BDE-83C4B1013EA8}" srcOrd="23" destOrd="0" presId="urn:microsoft.com/office/officeart/2005/8/layout/vList2"/>
    <dgm:cxn modelId="{45EC78B0-ED08-4E7A-8902-6A2DBABC19AB}" type="presParOf" srcId="{31F76511-F7A2-4BD6-9C43-6924F72B537D}" destId="{9AA8030C-D41D-43AF-A699-31F4702E42C0}" srcOrd="24" destOrd="0" presId="urn:microsoft.com/office/officeart/2005/8/layout/vList2"/>
    <dgm:cxn modelId="{8988A171-B3A5-43D8-A593-BEDA1F9C241E}" type="presParOf" srcId="{31F76511-F7A2-4BD6-9C43-6924F72B537D}" destId="{FE536A1F-DE9E-4394-8AC6-5210BE5CE677}" srcOrd="25" destOrd="0" presId="urn:microsoft.com/office/officeart/2005/8/layout/vList2"/>
    <dgm:cxn modelId="{523FB65B-BB03-41AA-AFC3-B4D1176ADD8E}" type="presParOf" srcId="{31F76511-F7A2-4BD6-9C43-6924F72B537D}" destId="{A5304E46-C3EB-4757-B7A3-D01140D5FE5B}" srcOrd="2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4A39114-AFF8-4C85-B831-42F60D1D4A4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9097C4C-202A-4A28-A519-6F0A016AADA9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数据存储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0F010A8-A444-4281-8868-AAA8C7EF6DEF}" type="parTrans" cxnId="{E496570B-2D87-4ADB-8F60-F56427A1048F}">
      <dgm:prSet/>
      <dgm:spPr/>
      <dgm:t>
        <a:bodyPr/>
        <a:lstStyle/>
        <a:p>
          <a:endParaRPr lang="zh-CN" altLang="en-US"/>
        </a:p>
      </dgm:t>
    </dgm:pt>
    <dgm:pt modelId="{788E8556-943E-4892-B50D-D3D6B8EF180D}" type="sibTrans" cxnId="{E496570B-2D87-4ADB-8F60-F56427A1048F}">
      <dgm:prSet/>
      <dgm:spPr/>
      <dgm:t>
        <a:bodyPr/>
        <a:lstStyle/>
        <a:p>
          <a:endParaRPr lang="zh-CN" altLang="en-US"/>
        </a:p>
      </dgm:t>
    </dgm:pt>
    <dgm:pt modelId="{FCA3ABC8-21B3-4FDA-91BA-8948B384ADE5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定长记录 存储在“学生基本信息”文件中</a:t>
          </a:r>
          <a:endParaRPr lang="en-US" altLang="zh-CN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F3B80B9-798E-46BC-AC1E-15862E72BD47}" type="parTrans" cxnId="{7BEE7AD0-4FBF-4C97-9B87-D30E0E3FEC3F}">
      <dgm:prSet/>
      <dgm:spPr/>
      <dgm:t>
        <a:bodyPr/>
        <a:lstStyle/>
        <a:p>
          <a:endParaRPr lang="zh-CN" altLang="en-US"/>
        </a:p>
      </dgm:t>
    </dgm:pt>
    <dgm:pt modelId="{EB3DDD5C-7C1D-46C1-8FEA-0A1C4C0691FA}" type="sibTrans" cxnId="{7BEE7AD0-4FBF-4C97-9B87-D30E0E3FEC3F}">
      <dgm:prSet/>
      <dgm:spPr/>
      <dgm:t>
        <a:bodyPr/>
        <a:lstStyle/>
        <a:p>
          <a:endParaRPr lang="zh-CN" altLang="en-US"/>
        </a:p>
      </dgm:t>
    </dgm:pt>
    <dgm:pt modelId="{2D438257-51CC-40A0-B85C-985B9BDF3F46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变长记录 存放在另一个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”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奖励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”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文件</a:t>
          </a:r>
          <a:endParaRPr lang="en-US" altLang="zh-CN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3926BCA-D127-46D7-A268-3BCFE875983B}" type="parTrans" cxnId="{8D622097-A656-4789-85D6-DA50D5C82B4F}">
      <dgm:prSet/>
      <dgm:spPr/>
      <dgm:t>
        <a:bodyPr/>
        <a:lstStyle/>
        <a:p>
          <a:endParaRPr lang="zh-CN" altLang="en-US"/>
        </a:p>
      </dgm:t>
    </dgm:pt>
    <dgm:pt modelId="{F0C3110B-DB55-49E6-A0BA-3E3F89D8EBC7}" type="sibTrans" cxnId="{8D622097-A656-4789-85D6-DA50D5C82B4F}">
      <dgm:prSet/>
      <dgm:spPr/>
      <dgm:t>
        <a:bodyPr/>
        <a:lstStyle/>
        <a:p>
          <a:endParaRPr lang="zh-CN" altLang="en-US"/>
        </a:p>
      </dgm:t>
    </dgm:pt>
    <dgm:pt modelId="{872B2DFE-C3D5-4927-A7EB-30EB1C00FF9A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“学生基本信息”表中的</a:t>
          </a:r>
          <a:r>
            <a:rPr lang="zh-CN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位置和长度描述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“</a:t>
          </a:r>
          <a:r>
            <a:rPr lang="zh-CN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奖励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”</a:t>
          </a:r>
          <a:r>
            <a:rPr lang="zh-CN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文件中记录的开始位置和长度</a:t>
          </a:r>
          <a:endParaRPr lang="en-US" altLang="zh-CN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BE39E3F-D5D6-4016-9110-F00E8A8E9908}" type="parTrans" cxnId="{229CB61F-681F-4E43-9B9D-F7DD7E6C39A1}">
      <dgm:prSet/>
      <dgm:spPr/>
      <dgm:t>
        <a:bodyPr/>
        <a:lstStyle/>
        <a:p>
          <a:endParaRPr lang="zh-CN" altLang="en-US"/>
        </a:p>
      </dgm:t>
    </dgm:pt>
    <dgm:pt modelId="{F09162B5-939D-44BA-8108-654B88EAFAAB}" type="sibTrans" cxnId="{229CB61F-681F-4E43-9B9D-F7DD7E6C39A1}">
      <dgm:prSet/>
      <dgm:spPr/>
      <dgm:t>
        <a:bodyPr/>
        <a:lstStyle/>
        <a:p>
          <a:endParaRPr lang="zh-CN" altLang="en-US"/>
        </a:p>
      </dgm:t>
    </dgm:pt>
    <dgm:pt modelId="{491563C0-6D91-4DBB-958D-34710A204C71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查询数据</a:t>
          </a:r>
          <a:endParaRPr lang="en-US" altLang="zh-CN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BA19131-843F-4278-99B0-B046F147B696}" type="parTrans" cxnId="{23AC49EB-D892-4815-A91F-E50826166625}">
      <dgm:prSet/>
      <dgm:spPr/>
      <dgm:t>
        <a:bodyPr/>
        <a:lstStyle/>
        <a:p>
          <a:endParaRPr lang="zh-CN" altLang="en-US"/>
        </a:p>
      </dgm:t>
    </dgm:pt>
    <dgm:pt modelId="{D7873278-6859-4F4C-A213-DB546AF3C3E6}" type="sibTrans" cxnId="{23AC49EB-D892-4815-A91F-E50826166625}">
      <dgm:prSet/>
      <dgm:spPr/>
      <dgm:t>
        <a:bodyPr/>
        <a:lstStyle/>
        <a:p>
          <a:endParaRPr lang="zh-CN" altLang="en-US"/>
        </a:p>
      </dgm:t>
    </dgm:pt>
    <dgm:pt modelId="{3AAAD75D-FFDA-4227-AB52-8DA4BB3BFACA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编写应用程序，实现数据的录入和查找</a:t>
          </a:r>
          <a:endParaRPr lang="en-US" altLang="zh-CN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B671A68-A732-4EB0-A4A3-134A794FF35A}" type="parTrans" cxnId="{1D15E01D-5BBA-4B7D-A73A-D1D5E958A622}">
      <dgm:prSet/>
      <dgm:spPr/>
      <dgm:t>
        <a:bodyPr/>
        <a:lstStyle/>
        <a:p>
          <a:endParaRPr lang="zh-CN" altLang="en-US"/>
        </a:p>
      </dgm:t>
    </dgm:pt>
    <dgm:pt modelId="{7CE4CBD7-EEAD-457F-9DBC-CFBDD1D42637}" type="sibTrans" cxnId="{1D15E01D-5BBA-4B7D-A73A-D1D5E958A622}">
      <dgm:prSet/>
      <dgm:spPr/>
      <dgm:t>
        <a:bodyPr/>
        <a:lstStyle/>
        <a:p>
          <a:endParaRPr lang="zh-CN" altLang="en-US"/>
        </a:p>
      </dgm:t>
    </dgm:pt>
    <dgm:pt modelId="{44462459-0BBD-4BD5-BA76-28760D549086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缺点</a:t>
          </a:r>
        </a:p>
      </dgm:t>
    </dgm:pt>
    <dgm:pt modelId="{C097868E-C74F-4C33-9D89-881BE0293EA9}" type="parTrans" cxnId="{4081A01E-04B0-444E-B961-8DEFA9243E11}">
      <dgm:prSet/>
      <dgm:spPr/>
      <dgm:t>
        <a:bodyPr/>
        <a:lstStyle/>
        <a:p>
          <a:endParaRPr lang="zh-CN" altLang="en-US"/>
        </a:p>
      </dgm:t>
    </dgm:pt>
    <dgm:pt modelId="{9CC951C0-BC6A-4644-BDCB-09412FE49441}" type="sibTrans" cxnId="{4081A01E-04B0-444E-B961-8DEFA9243E11}">
      <dgm:prSet/>
      <dgm:spPr/>
      <dgm:t>
        <a:bodyPr/>
        <a:lstStyle/>
        <a:p>
          <a:endParaRPr lang="zh-CN" altLang="en-US"/>
        </a:p>
      </dgm:t>
    </dgm:pt>
    <dgm:pt modelId="{A2708A23-BF20-4015-97AD-7617C7270B37}">
      <dgm:prSet/>
      <dgm:spPr/>
      <dgm:t>
        <a:bodyPr/>
        <a:lstStyle/>
        <a:p>
          <a:r>
            <a:rPr lang="zh-CN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程序员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必须</a:t>
          </a:r>
          <a:r>
            <a:rPr lang="zh-CN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关注记录结构和不同文件中记录之间的联系，工作量大，编程复杂，开发速度慢</a:t>
          </a:r>
          <a:endParaRPr lang="zh-CN" altLang="en-US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D0289E2-9FC7-40BF-ABB0-A553DD73FEC4}" type="parTrans" cxnId="{5A8B0C26-6257-45C0-833D-6F4C382F10B4}">
      <dgm:prSet/>
      <dgm:spPr/>
      <dgm:t>
        <a:bodyPr/>
        <a:lstStyle/>
        <a:p>
          <a:endParaRPr lang="zh-CN" altLang="en-US"/>
        </a:p>
      </dgm:t>
    </dgm:pt>
    <dgm:pt modelId="{5CD618D4-DF95-42F8-AF1D-74D58DDE4DCE}" type="sibTrans" cxnId="{5A8B0C26-6257-45C0-833D-6F4C382F10B4}">
      <dgm:prSet/>
      <dgm:spPr/>
      <dgm:t>
        <a:bodyPr/>
        <a:lstStyle/>
        <a:p>
          <a:endParaRPr lang="zh-CN" altLang="en-US"/>
        </a:p>
      </dgm:t>
    </dgm:pt>
    <dgm:pt modelId="{A253CAD1-A974-4871-8064-0CAC284C1A71}" type="pres">
      <dgm:prSet presAssocID="{D4A39114-AFF8-4C85-B831-42F60D1D4A4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715EE51-7BA3-451C-B42A-656BB0A5090B}" type="pres">
      <dgm:prSet presAssocID="{99097C4C-202A-4A28-A519-6F0A016AADA9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079C63-7C20-4EA6-834E-1A05405173B3}" type="pres">
      <dgm:prSet presAssocID="{99097C4C-202A-4A28-A519-6F0A016AADA9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2F48F7-CD3F-4812-A507-B39A8D2390AC}" type="pres">
      <dgm:prSet presAssocID="{491563C0-6D91-4DBB-958D-34710A204C71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A846475-5A0C-4425-B842-8BE0E9FEFBAC}" type="pres">
      <dgm:prSet presAssocID="{491563C0-6D91-4DBB-958D-34710A204C71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D6AE564-39EB-44BB-97F7-EFEF339A2F1D}" type="pres">
      <dgm:prSet presAssocID="{44462459-0BBD-4BD5-BA76-28760D549086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6DED89-FC4A-44A3-AAB6-6BCE64C42175}" type="pres">
      <dgm:prSet presAssocID="{44462459-0BBD-4BD5-BA76-28760D549086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BEE7AD0-4FBF-4C97-9B87-D30E0E3FEC3F}" srcId="{99097C4C-202A-4A28-A519-6F0A016AADA9}" destId="{FCA3ABC8-21B3-4FDA-91BA-8948B384ADE5}" srcOrd="0" destOrd="0" parTransId="{2F3B80B9-798E-46BC-AC1E-15862E72BD47}" sibTransId="{EB3DDD5C-7C1D-46C1-8FEA-0A1C4C0691FA}"/>
    <dgm:cxn modelId="{1BE0DB14-5FB2-47A6-9F79-0D799FAD8F63}" type="presOf" srcId="{D4A39114-AFF8-4C85-B831-42F60D1D4A47}" destId="{A253CAD1-A974-4871-8064-0CAC284C1A71}" srcOrd="0" destOrd="0" presId="urn:microsoft.com/office/officeart/2005/8/layout/vList2"/>
    <dgm:cxn modelId="{5A8B0C26-6257-45C0-833D-6F4C382F10B4}" srcId="{44462459-0BBD-4BD5-BA76-28760D549086}" destId="{A2708A23-BF20-4015-97AD-7617C7270B37}" srcOrd="0" destOrd="0" parTransId="{5D0289E2-9FC7-40BF-ABB0-A553DD73FEC4}" sibTransId="{5CD618D4-DF95-42F8-AF1D-74D58DDE4DCE}"/>
    <dgm:cxn modelId="{6CBF93FE-7223-4B7D-9E94-CFE5B5862997}" type="presOf" srcId="{491563C0-6D91-4DBB-958D-34710A204C71}" destId="{F12F48F7-CD3F-4812-A507-B39A8D2390AC}" srcOrd="0" destOrd="0" presId="urn:microsoft.com/office/officeart/2005/8/layout/vList2"/>
    <dgm:cxn modelId="{4081A01E-04B0-444E-B961-8DEFA9243E11}" srcId="{D4A39114-AFF8-4C85-B831-42F60D1D4A47}" destId="{44462459-0BBD-4BD5-BA76-28760D549086}" srcOrd="2" destOrd="0" parTransId="{C097868E-C74F-4C33-9D89-881BE0293EA9}" sibTransId="{9CC951C0-BC6A-4644-BDCB-09412FE49441}"/>
    <dgm:cxn modelId="{CC7137CE-8695-40EB-A0B7-0AAB61CA0505}" type="presOf" srcId="{FCA3ABC8-21B3-4FDA-91BA-8948B384ADE5}" destId="{D3079C63-7C20-4EA6-834E-1A05405173B3}" srcOrd="0" destOrd="0" presId="urn:microsoft.com/office/officeart/2005/8/layout/vList2"/>
    <dgm:cxn modelId="{A74A3BAF-02DF-48C3-B983-B6733F209E97}" type="presOf" srcId="{A2708A23-BF20-4015-97AD-7617C7270B37}" destId="{816DED89-FC4A-44A3-AAB6-6BCE64C42175}" srcOrd="0" destOrd="0" presId="urn:microsoft.com/office/officeart/2005/8/layout/vList2"/>
    <dgm:cxn modelId="{229CB61F-681F-4E43-9B9D-F7DD7E6C39A1}" srcId="{99097C4C-202A-4A28-A519-6F0A016AADA9}" destId="{872B2DFE-C3D5-4927-A7EB-30EB1C00FF9A}" srcOrd="2" destOrd="0" parTransId="{DBE39E3F-D5D6-4016-9110-F00E8A8E9908}" sibTransId="{F09162B5-939D-44BA-8108-654B88EAFAAB}"/>
    <dgm:cxn modelId="{4C6CCB0D-58E9-4D8A-94B1-F21978F58D32}" type="presOf" srcId="{99097C4C-202A-4A28-A519-6F0A016AADA9}" destId="{9715EE51-7BA3-451C-B42A-656BB0A5090B}" srcOrd="0" destOrd="0" presId="urn:microsoft.com/office/officeart/2005/8/layout/vList2"/>
    <dgm:cxn modelId="{23AC49EB-D892-4815-A91F-E50826166625}" srcId="{D4A39114-AFF8-4C85-B831-42F60D1D4A47}" destId="{491563C0-6D91-4DBB-958D-34710A204C71}" srcOrd="1" destOrd="0" parTransId="{0BA19131-843F-4278-99B0-B046F147B696}" sibTransId="{D7873278-6859-4F4C-A213-DB546AF3C3E6}"/>
    <dgm:cxn modelId="{D54C0007-147D-4E6D-81F3-A8BD0BDB4E4B}" type="presOf" srcId="{872B2DFE-C3D5-4927-A7EB-30EB1C00FF9A}" destId="{D3079C63-7C20-4EA6-834E-1A05405173B3}" srcOrd="0" destOrd="2" presId="urn:microsoft.com/office/officeart/2005/8/layout/vList2"/>
    <dgm:cxn modelId="{E496570B-2D87-4ADB-8F60-F56427A1048F}" srcId="{D4A39114-AFF8-4C85-B831-42F60D1D4A47}" destId="{99097C4C-202A-4A28-A519-6F0A016AADA9}" srcOrd="0" destOrd="0" parTransId="{90F010A8-A444-4281-8868-AAA8C7EF6DEF}" sibTransId="{788E8556-943E-4892-B50D-D3D6B8EF180D}"/>
    <dgm:cxn modelId="{5217CDAA-E876-40A4-A2DD-AFF5762235E7}" type="presOf" srcId="{2D438257-51CC-40A0-B85C-985B9BDF3F46}" destId="{D3079C63-7C20-4EA6-834E-1A05405173B3}" srcOrd="0" destOrd="1" presId="urn:microsoft.com/office/officeart/2005/8/layout/vList2"/>
    <dgm:cxn modelId="{1D15E01D-5BBA-4B7D-A73A-D1D5E958A622}" srcId="{491563C0-6D91-4DBB-958D-34710A204C71}" destId="{3AAAD75D-FFDA-4227-AB52-8DA4BB3BFACA}" srcOrd="0" destOrd="0" parTransId="{0B671A68-A732-4EB0-A4A3-134A794FF35A}" sibTransId="{7CE4CBD7-EEAD-457F-9DBC-CFBDD1D42637}"/>
    <dgm:cxn modelId="{8D622097-A656-4789-85D6-DA50D5C82B4F}" srcId="{99097C4C-202A-4A28-A519-6F0A016AADA9}" destId="{2D438257-51CC-40A0-B85C-985B9BDF3F46}" srcOrd="1" destOrd="0" parTransId="{53926BCA-D127-46D7-A268-3BCFE875983B}" sibTransId="{F0C3110B-DB55-49E6-A0BA-3E3F89D8EBC7}"/>
    <dgm:cxn modelId="{68625744-B5FB-4335-B37A-1B9188128779}" type="presOf" srcId="{44462459-0BBD-4BD5-BA76-28760D549086}" destId="{0D6AE564-39EB-44BB-97F7-EFEF339A2F1D}" srcOrd="0" destOrd="0" presId="urn:microsoft.com/office/officeart/2005/8/layout/vList2"/>
    <dgm:cxn modelId="{15E83BE3-AC58-4066-BE6A-277BE95BC464}" type="presOf" srcId="{3AAAD75D-FFDA-4227-AB52-8DA4BB3BFACA}" destId="{6A846475-5A0C-4425-B842-8BE0E9FEFBAC}" srcOrd="0" destOrd="0" presId="urn:microsoft.com/office/officeart/2005/8/layout/vList2"/>
    <dgm:cxn modelId="{F9A0BD29-C117-4BBD-BD8E-BB126D306727}" type="presParOf" srcId="{A253CAD1-A974-4871-8064-0CAC284C1A71}" destId="{9715EE51-7BA3-451C-B42A-656BB0A5090B}" srcOrd="0" destOrd="0" presId="urn:microsoft.com/office/officeart/2005/8/layout/vList2"/>
    <dgm:cxn modelId="{2D7EE85F-04B1-48DB-8FAD-351CC80956A6}" type="presParOf" srcId="{A253CAD1-A974-4871-8064-0CAC284C1A71}" destId="{D3079C63-7C20-4EA6-834E-1A05405173B3}" srcOrd="1" destOrd="0" presId="urn:microsoft.com/office/officeart/2005/8/layout/vList2"/>
    <dgm:cxn modelId="{92B28C6A-DFE8-416C-84C0-1D3E8B95E4F8}" type="presParOf" srcId="{A253CAD1-A974-4871-8064-0CAC284C1A71}" destId="{F12F48F7-CD3F-4812-A507-B39A8D2390AC}" srcOrd="2" destOrd="0" presId="urn:microsoft.com/office/officeart/2005/8/layout/vList2"/>
    <dgm:cxn modelId="{0CBFA9FF-3C9F-4A54-9AAF-80ECA31B9B70}" type="presParOf" srcId="{A253CAD1-A974-4871-8064-0CAC284C1A71}" destId="{6A846475-5A0C-4425-B842-8BE0E9FEFBAC}" srcOrd="3" destOrd="0" presId="urn:microsoft.com/office/officeart/2005/8/layout/vList2"/>
    <dgm:cxn modelId="{41F3208B-BBD3-43D6-9CD1-DC9984E1CA39}" type="presParOf" srcId="{A253CAD1-A974-4871-8064-0CAC284C1A71}" destId="{0D6AE564-39EB-44BB-97F7-EFEF339A2F1D}" srcOrd="4" destOrd="0" presId="urn:microsoft.com/office/officeart/2005/8/layout/vList2"/>
    <dgm:cxn modelId="{A3D3B0A6-A282-44E5-AC03-0680A855F741}" type="presParOf" srcId="{A253CAD1-A974-4871-8064-0CAC284C1A71}" destId="{816DED89-FC4A-44A3-AAB6-6BCE64C42175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B58BAC6-1429-41D8-A1BE-2DC3FFEA50F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E8309DC-6637-4ABB-8BCC-712C324D1AA8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存储数据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31AF122-3C7E-4B3B-A687-B118D7B75D7C}" type="parTrans" cxnId="{A4FDA391-122C-4A5C-90DE-39EB656403EA}">
      <dgm:prSet/>
      <dgm:spPr/>
      <dgm:t>
        <a:bodyPr/>
        <a:lstStyle/>
        <a:p>
          <a:endParaRPr lang="zh-CN" altLang="en-US"/>
        </a:p>
      </dgm:t>
    </dgm:pt>
    <dgm:pt modelId="{428838E5-D1C7-462C-BDD8-56EF625F63F0}" type="sibTrans" cxnId="{A4FDA391-122C-4A5C-90DE-39EB656403EA}">
      <dgm:prSet/>
      <dgm:spPr/>
      <dgm:t>
        <a:bodyPr/>
        <a:lstStyle/>
        <a:p>
          <a:endParaRPr lang="zh-CN" altLang="en-US"/>
        </a:p>
      </dgm:t>
    </dgm:pt>
    <dgm:pt modelId="{EB9376C2-3A98-45B7-9F99-283BC44CE657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建立两张表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:</a:t>
          </a:r>
        </a:p>
      </dgm:t>
    </dgm:pt>
    <dgm:pt modelId="{81F4B560-E8E3-4A98-AABE-06A140688EEF}" type="parTrans" cxnId="{75060DA2-57FD-4C13-A5C4-186F30311E68}">
      <dgm:prSet/>
      <dgm:spPr/>
      <dgm:t>
        <a:bodyPr/>
        <a:lstStyle/>
        <a:p>
          <a:endParaRPr lang="zh-CN" altLang="en-US"/>
        </a:p>
      </dgm:t>
    </dgm:pt>
    <dgm:pt modelId="{FA91F0DD-3C69-4981-B530-3D4D2E92B122}" type="sibTrans" cxnId="{75060DA2-57FD-4C13-A5C4-186F30311E68}">
      <dgm:prSet/>
      <dgm:spPr/>
      <dgm:t>
        <a:bodyPr/>
        <a:lstStyle/>
        <a:p>
          <a:endParaRPr lang="zh-CN" altLang="en-US"/>
        </a:p>
      </dgm:t>
    </dgm:pt>
    <dgm:pt modelId="{E29A5280-50DB-404A-834C-508A03E9AFDA}">
      <dgm:prSet/>
      <dgm:spPr/>
      <dgm:t>
        <a:bodyPr/>
        <a:lstStyle/>
        <a:p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STUDENT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表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-</a:t>
          </a:r>
          <a:r>
            <a:rPr lang="zh-CN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存放学生的基本信息，</a:t>
          </a:r>
          <a:endParaRPr lang="en-US" altLang="zh-CN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B76F288-90E9-43C0-9836-64B80E0D49D2}" type="parTrans" cxnId="{2F7D6E2B-CF1B-47F4-9F9B-667E7139F1F6}">
      <dgm:prSet/>
      <dgm:spPr/>
      <dgm:t>
        <a:bodyPr/>
        <a:lstStyle/>
        <a:p>
          <a:endParaRPr lang="zh-CN" altLang="en-US"/>
        </a:p>
      </dgm:t>
    </dgm:pt>
    <dgm:pt modelId="{754885DA-F02B-4DD5-A56B-0E729039356D}" type="sibTrans" cxnId="{2F7D6E2B-CF1B-47F4-9F9B-667E7139F1F6}">
      <dgm:prSet/>
      <dgm:spPr/>
      <dgm:t>
        <a:bodyPr/>
        <a:lstStyle/>
        <a:p>
          <a:endParaRPr lang="zh-CN" altLang="en-US"/>
        </a:p>
      </dgm:t>
    </dgm:pt>
    <dgm:pt modelId="{215B5D16-2343-48CD-AA28-3623F10D9590}">
      <dgm:prSet/>
      <dgm:spPr/>
      <dgm:t>
        <a:bodyPr/>
        <a:lstStyle/>
        <a:p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AWARD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表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-</a:t>
          </a:r>
          <a:r>
            <a:rPr lang="zh-CN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存放学生的奖励情况</a:t>
          </a:r>
          <a:endParaRPr lang="en-US" altLang="zh-CN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50CD92F-9558-454E-8123-4E7DD78D0B05}" type="parTrans" cxnId="{1DF5F878-48C3-458B-91D1-BCFC2D92297D}">
      <dgm:prSet/>
      <dgm:spPr/>
      <dgm:t>
        <a:bodyPr/>
        <a:lstStyle/>
        <a:p>
          <a:endParaRPr lang="zh-CN" altLang="en-US"/>
        </a:p>
      </dgm:t>
    </dgm:pt>
    <dgm:pt modelId="{AA8A6161-82BA-4ADA-9FC1-CAC4E85B2464}" type="sibTrans" cxnId="{1DF5F878-48C3-458B-91D1-BCFC2D92297D}">
      <dgm:prSet/>
      <dgm:spPr/>
      <dgm:t>
        <a:bodyPr/>
        <a:lstStyle/>
        <a:p>
          <a:endParaRPr lang="zh-CN" altLang="en-US"/>
        </a:p>
      </dgm:t>
    </dgm:pt>
    <dgm:pt modelId="{0A32BC63-A8AC-4F6C-8366-CFBA7C5CC2AC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使用</a:t>
          </a:r>
          <a:r>
            <a:rPr lang="zh-CN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两条插入命令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完成</a:t>
          </a:r>
          <a:r>
            <a:rPr lang="zh-CN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学生基本信息和奖励情况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的数据</a:t>
          </a:r>
          <a:r>
            <a:rPr lang="zh-CN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录入功能</a:t>
          </a:r>
          <a:endParaRPr lang="en-US" altLang="zh-CN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38D9042-81A2-4E3D-911C-A9B3A9B2AFA1}" type="parTrans" cxnId="{7281331A-3507-4F7F-B9F8-63B73A4F1374}">
      <dgm:prSet/>
      <dgm:spPr/>
      <dgm:t>
        <a:bodyPr/>
        <a:lstStyle/>
        <a:p>
          <a:endParaRPr lang="zh-CN" altLang="en-US"/>
        </a:p>
      </dgm:t>
    </dgm:pt>
    <dgm:pt modelId="{C7504CFD-FAEB-47D5-A892-F29882A6E3DB}" type="sibTrans" cxnId="{7281331A-3507-4F7F-B9F8-63B73A4F1374}">
      <dgm:prSet/>
      <dgm:spPr/>
      <dgm:t>
        <a:bodyPr/>
        <a:lstStyle/>
        <a:p>
          <a:endParaRPr lang="zh-CN" altLang="en-US"/>
        </a:p>
      </dgm:t>
    </dgm:pt>
    <dgm:pt modelId="{F702842E-2C1C-4E25-929A-F8D6EE8A00C4}">
      <dgm:prSet/>
      <dgm:spPr/>
      <dgm:t>
        <a:bodyPr/>
        <a:lstStyle/>
        <a:p>
          <a:r>
            <a:rPr lang="zh-CN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查询功能</a:t>
          </a:r>
          <a:endParaRPr lang="en-US" altLang="zh-CN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A9DDAE7-24B3-4527-ABB5-A7CE6930479E}" type="parTrans" cxnId="{7458E9CA-19B4-41B8-8642-79C74CE9FC73}">
      <dgm:prSet/>
      <dgm:spPr/>
      <dgm:t>
        <a:bodyPr/>
        <a:lstStyle/>
        <a:p>
          <a:endParaRPr lang="zh-CN" altLang="en-US"/>
        </a:p>
      </dgm:t>
    </dgm:pt>
    <dgm:pt modelId="{341ADEB7-BAEB-4930-8628-0EDC2CCCB057}" type="sibTrans" cxnId="{7458E9CA-19B4-41B8-8642-79C74CE9FC73}">
      <dgm:prSet/>
      <dgm:spPr/>
      <dgm:t>
        <a:bodyPr/>
        <a:lstStyle/>
        <a:p>
          <a:endParaRPr lang="zh-CN" altLang="en-US"/>
        </a:p>
      </dgm:t>
    </dgm:pt>
    <dgm:pt modelId="{273D64EF-4C86-40F3-A9CB-C741475BEBEF}">
      <dgm:prSet/>
      <dgm:spPr/>
      <dgm:t>
        <a:bodyPr/>
        <a:lstStyle/>
        <a:p>
          <a:r>
            <a:rPr lang="zh-CN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可以用一条查询语句实现</a:t>
          </a:r>
          <a:endParaRPr lang="zh-CN" altLang="en-US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91B1F0C-DE6A-4D13-9705-D1AE9D0C0311}" type="parTrans" cxnId="{B67CF8ED-09B2-4EE7-9445-A33416D7AA62}">
      <dgm:prSet/>
      <dgm:spPr/>
      <dgm:t>
        <a:bodyPr/>
        <a:lstStyle/>
        <a:p>
          <a:endParaRPr lang="zh-CN" altLang="en-US"/>
        </a:p>
      </dgm:t>
    </dgm:pt>
    <dgm:pt modelId="{3AB80C45-A075-4869-BC6F-53D4F8FBF9E1}" type="sibTrans" cxnId="{B67CF8ED-09B2-4EE7-9445-A33416D7AA62}">
      <dgm:prSet/>
      <dgm:spPr/>
      <dgm:t>
        <a:bodyPr/>
        <a:lstStyle/>
        <a:p>
          <a:endParaRPr lang="zh-CN" altLang="en-US"/>
        </a:p>
      </dgm:t>
    </dgm:pt>
    <dgm:pt modelId="{0832415F-B1C3-4C0A-AFF0-A8642C73591D}" type="pres">
      <dgm:prSet presAssocID="{1B58BAC6-1429-41D8-A1BE-2DC3FFEA50F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0726406-CCBB-4816-A828-D7082850CE1C}" type="pres">
      <dgm:prSet presAssocID="{DE8309DC-6637-4ABB-8BCC-712C324D1AA8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EB4092B-984E-491C-90A5-B1C4EF078273}" type="pres">
      <dgm:prSet presAssocID="{DE8309DC-6637-4ABB-8BCC-712C324D1AA8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8FD0F9-FC9C-4521-BC51-982BF53E211D}" type="pres">
      <dgm:prSet presAssocID="{F702842E-2C1C-4E25-929A-F8D6EE8A00C4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7745141-20E0-42CE-9A91-17A7A8EE97AA}" type="pres">
      <dgm:prSet presAssocID="{F702842E-2C1C-4E25-929A-F8D6EE8A00C4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D3B03D9-1416-4511-8AF0-1179DAEF165B}" type="presOf" srcId="{DE8309DC-6637-4ABB-8BCC-712C324D1AA8}" destId="{40726406-CCBB-4816-A828-D7082850CE1C}" srcOrd="0" destOrd="0" presId="urn:microsoft.com/office/officeart/2005/8/layout/vList2"/>
    <dgm:cxn modelId="{7281331A-3507-4F7F-B9F8-63B73A4F1374}" srcId="{DE8309DC-6637-4ABB-8BCC-712C324D1AA8}" destId="{0A32BC63-A8AC-4F6C-8366-CFBA7C5CC2AC}" srcOrd="1" destOrd="0" parTransId="{B38D9042-81A2-4E3D-911C-A9B3A9B2AFA1}" sibTransId="{C7504CFD-FAEB-47D5-A892-F29882A6E3DB}"/>
    <dgm:cxn modelId="{7D4EF3E6-6FB4-4DDE-B21D-7E8EC8EBE436}" type="presOf" srcId="{215B5D16-2343-48CD-AA28-3623F10D9590}" destId="{0EB4092B-984E-491C-90A5-B1C4EF078273}" srcOrd="0" destOrd="2" presId="urn:microsoft.com/office/officeart/2005/8/layout/vList2"/>
    <dgm:cxn modelId="{D6078364-2E18-4334-8BA7-384EBA80D2CD}" type="presOf" srcId="{0A32BC63-A8AC-4F6C-8366-CFBA7C5CC2AC}" destId="{0EB4092B-984E-491C-90A5-B1C4EF078273}" srcOrd="0" destOrd="3" presId="urn:microsoft.com/office/officeart/2005/8/layout/vList2"/>
    <dgm:cxn modelId="{DDD245B2-BF0E-45DA-B4D9-9CAEFB5BE1D9}" type="presOf" srcId="{EB9376C2-3A98-45B7-9F99-283BC44CE657}" destId="{0EB4092B-984E-491C-90A5-B1C4EF078273}" srcOrd="0" destOrd="0" presId="urn:microsoft.com/office/officeart/2005/8/layout/vList2"/>
    <dgm:cxn modelId="{7458E9CA-19B4-41B8-8642-79C74CE9FC73}" srcId="{1B58BAC6-1429-41D8-A1BE-2DC3FFEA50F0}" destId="{F702842E-2C1C-4E25-929A-F8D6EE8A00C4}" srcOrd="1" destOrd="0" parTransId="{5A9DDAE7-24B3-4527-ABB5-A7CE6930479E}" sibTransId="{341ADEB7-BAEB-4930-8628-0EDC2CCCB057}"/>
    <dgm:cxn modelId="{6E429BAC-DC85-4D92-AFAF-4D07EFF493B5}" type="presOf" srcId="{1B58BAC6-1429-41D8-A1BE-2DC3FFEA50F0}" destId="{0832415F-B1C3-4C0A-AFF0-A8642C73591D}" srcOrd="0" destOrd="0" presId="urn:microsoft.com/office/officeart/2005/8/layout/vList2"/>
    <dgm:cxn modelId="{1DF5F878-48C3-458B-91D1-BCFC2D92297D}" srcId="{EB9376C2-3A98-45B7-9F99-283BC44CE657}" destId="{215B5D16-2343-48CD-AA28-3623F10D9590}" srcOrd="1" destOrd="0" parTransId="{350CD92F-9558-454E-8123-4E7DD78D0B05}" sibTransId="{AA8A6161-82BA-4ADA-9FC1-CAC4E85B2464}"/>
    <dgm:cxn modelId="{B67CF8ED-09B2-4EE7-9445-A33416D7AA62}" srcId="{F702842E-2C1C-4E25-929A-F8D6EE8A00C4}" destId="{273D64EF-4C86-40F3-A9CB-C741475BEBEF}" srcOrd="0" destOrd="0" parTransId="{891B1F0C-DE6A-4D13-9705-D1AE9D0C0311}" sibTransId="{3AB80C45-A075-4869-BC6F-53D4F8FBF9E1}"/>
    <dgm:cxn modelId="{E84AC155-5396-486A-87E1-282D4A7D8CBA}" type="presOf" srcId="{E29A5280-50DB-404A-834C-508A03E9AFDA}" destId="{0EB4092B-984E-491C-90A5-B1C4EF078273}" srcOrd="0" destOrd="1" presId="urn:microsoft.com/office/officeart/2005/8/layout/vList2"/>
    <dgm:cxn modelId="{2F7D6E2B-CF1B-47F4-9F9B-667E7139F1F6}" srcId="{EB9376C2-3A98-45B7-9F99-283BC44CE657}" destId="{E29A5280-50DB-404A-834C-508A03E9AFDA}" srcOrd="0" destOrd="0" parTransId="{1B76F288-90E9-43C0-9836-64B80E0D49D2}" sibTransId="{754885DA-F02B-4DD5-A56B-0E729039356D}"/>
    <dgm:cxn modelId="{A4FDA391-122C-4A5C-90DE-39EB656403EA}" srcId="{1B58BAC6-1429-41D8-A1BE-2DC3FFEA50F0}" destId="{DE8309DC-6637-4ABB-8BCC-712C324D1AA8}" srcOrd="0" destOrd="0" parTransId="{831AF122-3C7E-4B3B-A687-B118D7B75D7C}" sibTransId="{428838E5-D1C7-462C-BDD8-56EF625F63F0}"/>
    <dgm:cxn modelId="{9E775AE6-CFD0-44DC-86C9-947E3C166FDE}" type="presOf" srcId="{273D64EF-4C86-40F3-A9CB-C741475BEBEF}" destId="{07745141-20E0-42CE-9A91-17A7A8EE97AA}" srcOrd="0" destOrd="0" presId="urn:microsoft.com/office/officeart/2005/8/layout/vList2"/>
    <dgm:cxn modelId="{60754BE7-B207-46BC-9C6B-5A27CA46B0A5}" type="presOf" srcId="{F702842E-2C1C-4E25-929A-F8D6EE8A00C4}" destId="{FC8FD0F9-FC9C-4521-BC51-982BF53E211D}" srcOrd="0" destOrd="0" presId="urn:microsoft.com/office/officeart/2005/8/layout/vList2"/>
    <dgm:cxn modelId="{75060DA2-57FD-4C13-A5C4-186F30311E68}" srcId="{DE8309DC-6637-4ABB-8BCC-712C324D1AA8}" destId="{EB9376C2-3A98-45B7-9F99-283BC44CE657}" srcOrd="0" destOrd="0" parTransId="{81F4B560-E8E3-4A98-AABE-06A140688EEF}" sibTransId="{FA91F0DD-3C69-4981-B530-3D4D2E92B122}"/>
    <dgm:cxn modelId="{4D8F253E-5429-4F05-B00D-5EAE36D0FF49}" type="presParOf" srcId="{0832415F-B1C3-4C0A-AFF0-A8642C73591D}" destId="{40726406-CCBB-4816-A828-D7082850CE1C}" srcOrd="0" destOrd="0" presId="urn:microsoft.com/office/officeart/2005/8/layout/vList2"/>
    <dgm:cxn modelId="{850DFDD8-AFA7-461D-9723-CA6D55000DAA}" type="presParOf" srcId="{0832415F-B1C3-4C0A-AFF0-A8642C73591D}" destId="{0EB4092B-984E-491C-90A5-B1C4EF078273}" srcOrd="1" destOrd="0" presId="urn:microsoft.com/office/officeart/2005/8/layout/vList2"/>
    <dgm:cxn modelId="{C90BDD14-32FC-4505-95F1-2FFED8523D5E}" type="presParOf" srcId="{0832415F-B1C3-4C0A-AFF0-A8642C73591D}" destId="{FC8FD0F9-FC9C-4521-BC51-982BF53E211D}" srcOrd="2" destOrd="0" presId="urn:microsoft.com/office/officeart/2005/8/layout/vList2"/>
    <dgm:cxn modelId="{E5E49983-A31E-419D-AA2D-324D33FF0C94}" type="presParOf" srcId="{0832415F-B1C3-4C0A-AFF0-A8642C73591D}" destId="{07745141-20E0-42CE-9A91-17A7A8EE97A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851313E-C59A-4397-893A-57801D1E0C5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BDE557B-B834-4708-AAFC-7F767A84AA47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数据结构化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2B3F52-3463-4300-B984-58D28B371A05}" type="parTrans" cxnId="{ADF09CE4-9E1F-4745-AFA5-2DA22D56C75D}">
      <dgm:prSet/>
      <dgm:spPr/>
      <dgm:t>
        <a:bodyPr/>
        <a:lstStyle/>
        <a:p>
          <a:endParaRPr lang="zh-CN" altLang="en-US"/>
        </a:p>
      </dgm:t>
    </dgm:pt>
    <dgm:pt modelId="{8FAC3316-10E5-401F-B702-80487F8653BE}" type="sibTrans" cxnId="{ADF09CE4-9E1F-4745-AFA5-2DA22D56C75D}">
      <dgm:prSet/>
      <dgm:spPr/>
      <dgm:t>
        <a:bodyPr/>
        <a:lstStyle/>
        <a:p>
          <a:endParaRPr lang="zh-CN" altLang="en-US"/>
        </a:p>
      </dgm:t>
    </dgm:pt>
    <dgm:pt modelId="{C5849062-22BF-46E2-BF87-B3DD3B4AD8FD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数据的共享性高，冗余度低且易扩充</a:t>
          </a:r>
        </a:p>
      </dgm:t>
    </dgm:pt>
    <dgm:pt modelId="{B9AF2F5B-F571-4FE2-ABED-6D799DB92B04}" type="parTrans" cxnId="{3613B12B-2D8D-4721-A591-AC5E805B792A}">
      <dgm:prSet/>
      <dgm:spPr/>
      <dgm:t>
        <a:bodyPr/>
        <a:lstStyle/>
        <a:p>
          <a:endParaRPr lang="zh-CN" altLang="en-US"/>
        </a:p>
      </dgm:t>
    </dgm:pt>
    <dgm:pt modelId="{75869F09-EEB5-4703-A449-68EB97A3ED79}" type="sibTrans" cxnId="{3613B12B-2D8D-4721-A591-AC5E805B792A}">
      <dgm:prSet/>
      <dgm:spPr/>
      <dgm:t>
        <a:bodyPr/>
        <a:lstStyle/>
        <a:p>
          <a:endParaRPr lang="zh-CN" altLang="en-US"/>
        </a:p>
      </dgm:t>
    </dgm:pt>
    <dgm:pt modelId="{82AF1865-D65C-4EBF-B61E-B22D9477DE40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数据独立性高</a:t>
          </a:r>
        </a:p>
      </dgm:t>
    </dgm:pt>
    <dgm:pt modelId="{59F6A2E1-2A33-44A2-B145-C1AFFE9C9521}" type="parTrans" cxnId="{1C88085E-BEB9-4906-BE68-E1CE08C21D58}">
      <dgm:prSet/>
      <dgm:spPr/>
      <dgm:t>
        <a:bodyPr/>
        <a:lstStyle/>
        <a:p>
          <a:endParaRPr lang="zh-CN" altLang="en-US"/>
        </a:p>
      </dgm:t>
    </dgm:pt>
    <dgm:pt modelId="{BAE5C0E5-DA37-4C12-88F2-57035400D9AE}" type="sibTrans" cxnId="{1C88085E-BEB9-4906-BE68-E1CE08C21D58}">
      <dgm:prSet/>
      <dgm:spPr/>
      <dgm:t>
        <a:bodyPr/>
        <a:lstStyle/>
        <a:p>
          <a:endParaRPr lang="zh-CN" altLang="en-US"/>
        </a:p>
      </dgm:t>
    </dgm:pt>
    <dgm:pt modelId="{FE585936-CF0E-4DCE-8EC9-D9BFD0A1E77B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数据由数据库管理系统统一管理和控制</a:t>
          </a:r>
        </a:p>
      </dgm:t>
    </dgm:pt>
    <dgm:pt modelId="{CEC178DA-6707-418B-9EA1-07A5367075ED}" type="parTrans" cxnId="{01D9B3D0-857A-4CFC-A8B1-D00E0E3A5A92}">
      <dgm:prSet/>
      <dgm:spPr/>
      <dgm:t>
        <a:bodyPr/>
        <a:lstStyle/>
        <a:p>
          <a:endParaRPr lang="zh-CN" altLang="en-US"/>
        </a:p>
      </dgm:t>
    </dgm:pt>
    <dgm:pt modelId="{3ECA5255-82A8-4922-A264-8F664239A210}" type="sibTrans" cxnId="{01D9B3D0-857A-4CFC-A8B1-D00E0E3A5A92}">
      <dgm:prSet/>
      <dgm:spPr/>
      <dgm:t>
        <a:bodyPr/>
        <a:lstStyle/>
        <a:p>
          <a:endParaRPr lang="zh-CN" altLang="en-US"/>
        </a:p>
      </dgm:t>
    </dgm:pt>
    <dgm:pt modelId="{75B2BA64-0F0E-4DF5-A56B-EEFB103293C6}" type="pres">
      <dgm:prSet presAssocID="{1851313E-C59A-4397-893A-57801D1E0C5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3B4714C-C581-4CDA-B277-C8FFE6F866BF}" type="pres">
      <dgm:prSet presAssocID="{0BDE557B-B834-4708-AAFC-7F767A84AA47}" presName="parentLin" presStyleCnt="0"/>
      <dgm:spPr/>
    </dgm:pt>
    <dgm:pt modelId="{F7E3B335-71E1-422B-BC00-57D01C5D2FDC}" type="pres">
      <dgm:prSet presAssocID="{0BDE557B-B834-4708-AAFC-7F767A84AA47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908EE0FB-9411-4991-9496-06009BA59DA3}" type="pres">
      <dgm:prSet presAssocID="{0BDE557B-B834-4708-AAFC-7F767A84AA4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F31BAD8-7B29-414D-8449-5746A0DE5268}" type="pres">
      <dgm:prSet presAssocID="{0BDE557B-B834-4708-AAFC-7F767A84AA47}" presName="negativeSpace" presStyleCnt="0"/>
      <dgm:spPr/>
    </dgm:pt>
    <dgm:pt modelId="{3FDCBE10-730C-45BE-A9C9-7CAF5FF02581}" type="pres">
      <dgm:prSet presAssocID="{0BDE557B-B834-4708-AAFC-7F767A84AA47}" presName="childText" presStyleLbl="conFgAcc1" presStyleIdx="0" presStyleCnt="4">
        <dgm:presLayoutVars>
          <dgm:bulletEnabled val="1"/>
        </dgm:presLayoutVars>
      </dgm:prSet>
      <dgm:spPr/>
    </dgm:pt>
    <dgm:pt modelId="{A07A1B79-D897-45DF-AF3B-EF36E510CC11}" type="pres">
      <dgm:prSet presAssocID="{8FAC3316-10E5-401F-B702-80487F8653BE}" presName="spaceBetweenRectangles" presStyleCnt="0"/>
      <dgm:spPr/>
    </dgm:pt>
    <dgm:pt modelId="{89020C36-0210-4BA5-B72F-4D020022DBF5}" type="pres">
      <dgm:prSet presAssocID="{C5849062-22BF-46E2-BF87-B3DD3B4AD8FD}" presName="parentLin" presStyleCnt="0"/>
      <dgm:spPr/>
    </dgm:pt>
    <dgm:pt modelId="{7B7A72DE-F09D-4045-AB42-EE0B2015C044}" type="pres">
      <dgm:prSet presAssocID="{C5849062-22BF-46E2-BF87-B3DD3B4AD8FD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9BC14042-2265-46C1-81DE-4C5C1F597BC5}" type="pres">
      <dgm:prSet presAssocID="{C5849062-22BF-46E2-BF87-B3DD3B4AD8FD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8223A66-FF87-4E8F-9FDD-36EA0FFC76AD}" type="pres">
      <dgm:prSet presAssocID="{C5849062-22BF-46E2-BF87-B3DD3B4AD8FD}" presName="negativeSpace" presStyleCnt="0"/>
      <dgm:spPr/>
    </dgm:pt>
    <dgm:pt modelId="{25150DD4-D46A-4C8A-9207-29F940393D17}" type="pres">
      <dgm:prSet presAssocID="{C5849062-22BF-46E2-BF87-B3DD3B4AD8FD}" presName="childText" presStyleLbl="conFgAcc1" presStyleIdx="1" presStyleCnt="4">
        <dgm:presLayoutVars>
          <dgm:bulletEnabled val="1"/>
        </dgm:presLayoutVars>
      </dgm:prSet>
      <dgm:spPr/>
    </dgm:pt>
    <dgm:pt modelId="{16C8D4B5-CDF4-4A5A-9F35-38463A1200C6}" type="pres">
      <dgm:prSet presAssocID="{75869F09-EEB5-4703-A449-68EB97A3ED79}" presName="spaceBetweenRectangles" presStyleCnt="0"/>
      <dgm:spPr/>
    </dgm:pt>
    <dgm:pt modelId="{BE1B70F7-D144-4997-8C48-1BD56A0A5021}" type="pres">
      <dgm:prSet presAssocID="{82AF1865-D65C-4EBF-B61E-B22D9477DE40}" presName="parentLin" presStyleCnt="0"/>
      <dgm:spPr/>
    </dgm:pt>
    <dgm:pt modelId="{C7C23256-E2AB-4D1C-B8EA-23196CF8931E}" type="pres">
      <dgm:prSet presAssocID="{82AF1865-D65C-4EBF-B61E-B22D9477DE40}" presName="parentLeftMargin" presStyleLbl="node1" presStyleIdx="1" presStyleCnt="4"/>
      <dgm:spPr/>
      <dgm:t>
        <a:bodyPr/>
        <a:lstStyle/>
        <a:p>
          <a:endParaRPr lang="zh-CN" altLang="en-US"/>
        </a:p>
      </dgm:t>
    </dgm:pt>
    <dgm:pt modelId="{676D8EF6-85DD-4821-A485-FA9FE8A784F4}" type="pres">
      <dgm:prSet presAssocID="{82AF1865-D65C-4EBF-B61E-B22D9477DE40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93BA18A-42E7-4423-A14E-5C361B5A5B3C}" type="pres">
      <dgm:prSet presAssocID="{82AF1865-D65C-4EBF-B61E-B22D9477DE40}" presName="negativeSpace" presStyleCnt="0"/>
      <dgm:spPr/>
    </dgm:pt>
    <dgm:pt modelId="{54F583C3-1764-4FEE-B710-06FE0EF519BC}" type="pres">
      <dgm:prSet presAssocID="{82AF1865-D65C-4EBF-B61E-B22D9477DE40}" presName="childText" presStyleLbl="conFgAcc1" presStyleIdx="2" presStyleCnt="4">
        <dgm:presLayoutVars>
          <dgm:bulletEnabled val="1"/>
        </dgm:presLayoutVars>
      </dgm:prSet>
      <dgm:spPr/>
    </dgm:pt>
    <dgm:pt modelId="{FE8B2B9E-0D48-40E2-A9B4-FE5B1037E023}" type="pres">
      <dgm:prSet presAssocID="{BAE5C0E5-DA37-4C12-88F2-57035400D9AE}" presName="spaceBetweenRectangles" presStyleCnt="0"/>
      <dgm:spPr/>
    </dgm:pt>
    <dgm:pt modelId="{CF48FF64-7DC1-4B88-A198-8F076EE0034B}" type="pres">
      <dgm:prSet presAssocID="{FE585936-CF0E-4DCE-8EC9-D9BFD0A1E77B}" presName="parentLin" presStyleCnt="0"/>
      <dgm:spPr/>
    </dgm:pt>
    <dgm:pt modelId="{13DE5377-9C5B-417E-ABC9-0CC716DBD7BC}" type="pres">
      <dgm:prSet presAssocID="{FE585936-CF0E-4DCE-8EC9-D9BFD0A1E77B}" presName="parentLeftMargin" presStyleLbl="node1" presStyleIdx="2" presStyleCnt="4"/>
      <dgm:spPr/>
      <dgm:t>
        <a:bodyPr/>
        <a:lstStyle/>
        <a:p>
          <a:endParaRPr lang="zh-CN" altLang="en-US"/>
        </a:p>
      </dgm:t>
    </dgm:pt>
    <dgm:pt modelId="{D320E5F7-C403-498B-A1CB-0B716A223E0F}" type="pres">
      <dgm:prSet presAssocID="{FE585936-CF0E-4DCE-8EC9-D9BFD0A1E77B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963F663-92E0-4E83-9AC3-36CA681DF4E7}" type="pres">
      <dgm:prSet presAssocID="{FE585936-CF0E-4DCE-8EC9-D9BFD0A1E77B}" presName="negativeSpace" presStyleCnt="0"/>
      <dgm:spPr/>
    </dgm:pt>
    <dgm:pt modelId="{95536E59-4080-40E4-A9CE-1931D4DE80DC}" type="pres">
      <dgm:prSet presAssocID="{FE585936-CF0E-4DCE-8EC9-D9BFD0A1E77B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548F7A02-3232-4CD2-BB7D-1EFF698AABE0}" type="presOf" srcId="{FE585936-CF0E-4DCE-8EC9-D9BFD0A1E77B}" destId="{D320E5F7-C403-498B-A1CB-0B716A223E0F}" srcOrd="1" destOrd="0" presId="urn:microsoft.com/office/officeart/2005/8/layout/list1"/>
    <dgm:cxn modelId="{242FFD87-49F3-4EAB-9A5F-31B1BC175CB7}" type="presOf" srcId="{0BDE557B-B834-4708-AAFC-7F767A84AA47}" destId="{F7E3B335-71E1-422B-BC00-57D01C5D2FDC}" srcOrd="0" destOrd="0" presId="urn:microsoft.com/office/officeart/2005/8/layout/list1"/>
    <dgm:cxn modelId="{F9D24EC2-A759-48A7-A62F-84A3FE83C345}" type="presOf" srcId="{0BDE557B-B834-4708-AAFC-7F767A84AA47}" destId="{908EE0FB-9411-4991-9496-06009BA59DA3}" srcOrd="1" destOrd="0" presId="urn:microsoft.com/office/officeart/2005/8/layout/list1"/>
    <dgm:cxn modelId="{F869AC17-446A-4730-B11E-951F426D17B4}" type="presOf" srcId="{C5849062-22BF-46E2-BF87-B3DD3B4AD8FD}" destId="{9BC14042-2265-46C1-81DE-4C5C1F597BC5}" srcOrd="1" destOrd="0" presId="urn:microsoft.com/office/officeart/2005/8/layout/list1"/>
    <dgm:cxn modelId="{ADF09CE4-9E1F-4745-AFA5-2DA22D56C75D}" srcId="{1851313E-C59A-4397-893A-57801D1E0C52}" destId="{0BDE557B-B834-4708-AAFC-7F767A84AA47}" srcOrd="0" destOrd="0" parTransId="{062B3F52-3463-4300-B984-58D28B371A05}" sibTransId="{8FAC3316-10E5-401F-B702-80487F8653BE}"/>
    <dgm:cxn modelId="{1C88085E-BEB9-4906-BE68-E1CE08C21D58}" srcId="{1851313E-C59A-4397-893A-57801D1E0C52}" destId="{82AF1865-D65C-4EBF-B61E-B22D9477DE40}" srcOrd="2" destOrd="0" parTransId="{59F6A2E1-2A33-44A2-B145-C1AFFE9C9521}" sibTransId="{BAE5C0E5-DA37-4C12-88F2-57035400D9AE}"/>
    <dgm:cxn modelId="{B0C5A237-7F07-49D1-9E78-8964D3CD8143}" type="presOf" srcId="{82AF1865-D65C-4EBF-B61E-B22D9477DE40}" destId="{676D8EF6-85DD-4821-A485-FA9FE8A784F4}" srcOrd="1" destOrd="0" presId="urn:microsoft.com/office/officeart/2005/8/layout/list1"/>
    <dgm:cxn modelId="{ED137C6E-FD8D-4DD4-9E16-147575C2D675}" type="presOf" srcId="{FE585936-CF0E-4DCE-8EC9-D9BFD0A1E77B}" destId="{13DE5377-9C5B-417E-ABC9-0CC716DBD7BC}" srcOrd="0" destOrd="0" presId="urn:microsoft.com/office/officeart/2005/8/layout/list1"/>
    <dgm:cxn modelId="{6B2A9843-C388-46CD-89B4-20DD3886906E}" type="presOf" srcId="{C5849062-22BF-46E2-BF87-B3DD3B4AD8FD}" destId="{7B7A72DE-F09D-4045-AB42-EE0B2015C044}" srcOrd="0" destOrd="0" presId="urn:microsoft.com/office/officeart/2005/8/layout/list1"/>
    <dgm:cxn modelId="{3613B12B-2D8D-4721-A591-AC5E805B792A}" srcId="{1851313E-C59A-4397-893A-57801D1E0C52}" destId="{C5849062-22BF-46E2-BF87-B3DD3B4AD8FD}" srcOrd="1" destOrd="0" parTransId="{B9AF2F5B-F571-4FE2-ABED-6D799DB92B04}" sibTransId="{75869F09-EEB5-4703-A449-68EB97A3ED79}"/>
    <dgm:cxn modelId="{01D9B3D0-857A-4CFC-A8B1-D00E0E3A5A92}" srcId="{1851313E-C59A-4397-893A-57801D1E0C52}" destId="{FE585936-CF0E-4DCE-8EC9-D9BFD0A1E77B}" srcOrd="3" destOrd="0" parTransId="{CEC178DA-6707-418B-9EA1-07A5367075ED}" sibTransId="{3ECA5255-82A8-4922-A264-8F664239A210}"/>
    <dgm:cxn modelId="{5D3B5309-58D6-4163-9551-6FBC5F2DA249}" type="presOf" srcId="{82AF1865-D65C-4EBF-B61E-B22D9477DE40}" destId="{C7C23256-E2AB-4D1C-B8EA-23196CF8931E}" srcOrd="0" destOrd="0" presId="urn:microsoft.com/office/officeart/2005/8/layout/list1"/>
    <dgm:cxn modelId="{E0DD7530-9665-4AA7-88EF-5887D01B512C}" type="presOf" srcId="{1851313E-C59A-4397-893A-57801D1E0C52}" destId="{75B2BA64-0F0E-4DF5-A56B-EEFB103293C6}" srcOrd="0" destOrd="0" presId="urn:microsoft.com/office/officeart/2005/8/layout/list1"/>
    <dgm:cxn modelId="{FD3A7DE7-EF86-4432-BE50-194098D8C63E}" type="presParOf" srcId="{75B2BA64-0F0E-4DF5-A56B-EEFB103293C6}" destId="{63B4714C-C581-4CDA-B277-C8FFE6F866BF}" srcOrd="0" destOrd="0" presId="urn:microsoft.com/office/officeart/2005/8/layout/list1"/>
    <dgm:cxn modelId="{E348C92F-F00F-4F5C-97E4-A63915FDE9B7}" type="presParOf" srcId="{63B4714C-C581-4CDA-B277-C8FFE6F866BF}" destId="{F7E3B335-71E1-422B-BC00-57D01C5D2FDC}" srcOrd="0" destOrd="0" presId="urn:microsoft.com/office/officeart/2005/8/layout/list1"/>
    <dgm:cxn modelId="{7EDEFE0B-CFFF-4E7F-8FE1-16D00B431F72}" type="presParOf" srcId="{63B4714C-C581-4CDA-B277-C8FFE6F866BF}" destId="{908EE0FB-9411-4991-9496-06009BA59DA3}" srcOrd="1" destOrd="0" presId="urn:microsoft.com/office/officeart/2005/8/layout/list1"/>
    <dgm:cxn modelId="{D75F14F4-5957-4371-9EAE-AC3F4798EC84}" type="presParOf" srcId="{75B2BA64-0F0E-4DF5-A56B-EEFB103293C6}" destId="{AF31BAD8-7B29-414D-8449-5746A0DE5268}" srcOrd="1" destOrd="0" presId="urn:microsoft.com/office/officeart/2005/8/layout/list1"/>
    <dgm:cxn modelId="{39BDDAAA-6F2C-406F-94AD-BA27A9C7C020}" type="presParOf" srcId="{75B2BA64-0F0E-4DF5-A56B-EEFB103293C6}" destId="{3FDCBE10-730C-45BE-A9C9-7CAF5FF02581}" srcOrd="2" destOrd="0" presId="urn:microsoft.com/office/officeart/2005/8/layout/list1"/>
    <dgm:cxn modelId="{43EDC833-9337-4239-A867-1EB8F12B4908}" type="presParOf" srcId="{75B2BA64-0F0E-4DF5-A56B-EEFB103293C6}" destId="{A07A1B79-D897-45DF-AF3B-EF36E510CC11}" srcOrd="3" destOrd="0" presId="urn:microsoft.com/office/officeart/2005/8/layout/list1"/>
    <dgm:cxn modelId="{0396FFBE-61FC-4246-B6EB-F855301EFBE3}" type="presParOf" srcId="{75B2BA64-0F0E-4DF5-A56B-EEFB103293C6}" destId="{89020C36-0210-4BA5-B72F-4D020022DBF5}" srcOrd="4" destOrd="0" presId="urn:microsoft.com/office/officeart/2005/8/layout/list1"/>
    <dgm:cxn modelId="{A9EDD3EA-A690-48D4-A02A-1AD0966A840C}" type="presParOf" srcId="{89020C36-0210-4BA5-B72F-4D020022DBF5}" destId="{7B7A72DE-F09D-4045-AB42-EE0B2015C044}" srcOrd="0" destOrd="0" presId="urn:microsoft.com/office/officeart/2005/8/layout/list1"/>
    <dgm:cxn modelId="{F6FD4CFE-788A-470D-9C5A-693FC6543AD0}" type="presParOf" srcId="{89020C36-0210-4BA5-B72F-4D020022DBF5}" destId="{9BC14042-2265-46C1-81DE-4C5C1F597BC5}" srcOrd="1" destOrd="0" presId="urn:microsoft.com/office/officeart/2005/8/layout/list1"/>
    <dgm:cxn modelId="{4B869B6E-C6B4-416A-B024-4777452A708C}" type="presParOf" srcId="{75B2BA64-0F0E-4DF5-A56B-EEFB103293C6}" destId="{C8223A66-FF87-4E8F-9FDD-36EA0FFC76AD}" srcOrd="5" destOrd="0" presId="urn:microsoft.com/office/officeart/2005/8/layout/list1"/>
    <dgm:cxn modelId="{960C1A5B-8B91-4DF5-8915-D5E246B07368}" type="presParOf" srcId="{75B2BA64-0F0E-4DF5-A56B-EEFB103293C6}" destId="{25150DD4-D46A-4C8A-9207-29F940393D17}" srcOrd="6" destOrd="0" presId="urn:microsoft.com/office/officeart/2005/8/layout/list1"/>
    <dgm:cxn modelId="{0259CBC0-AEB5-4176-A2E9-9616503FA372}" type="presParOf" srcId="{75B2BA64-0F0E-4DF5-A56B-EEFB103293C6}" destId="{16C8D4B5-CDF4-4A5A-9F35-38463A1200C6}" srcOrd="7" destOrd="0" presId="urn:microsoft.com/office/officeart/2005/8/layout/list1"/>
    <dgm:cxn modelId="{BDA95EB3-2C69-4835-85A3-EAD83FCF0CB0}" type="presParOf" srcId="{75B2BA64-0F0E-4DF5-A56B-EEFB103293C6}" destId="{BE1B70F7-D144-4997-8C48-1BD56A0A5021}" srcOrd="8" destOrd="0" presId="urn:microsoft.com/office/officeart/2005/8/layout/list1"/>
    <dgm:cxn modelId="{4AA9D530-13C9-40F9-A515-F5E3ACEC5011}" type="presParOf" srcId="{BE1B70F7-D144-4997-8C48-1BD56A0A5021}" destId="{C7C23256-E2AB-4D1C-B8EA-23196CF8931E}" srcOrd="0" destOrd="0" presId="urn:microsoft.com/office/officeart/2005/8/layout/list1"/>
    <dgm:cxn modelId="{8903BA70-8AE8-49F9-A08A-A69AE6003D5E}" type="presParOf" srcId="{BE1B70F7-D144-4997-8C48-1BD56A0A5021}" destId="{676D8EF6-85DD-4821-A485-FA9FE8A784F4}" srcOrd="1" destOrd="0" presId="urn:microsoft.com/office/officeart/2005/8/layout/list1"/>
    <dgm:cxn modelId="{E5EDA2DB-5EB0-479B-988E-82741B6579AD}" type="presParOf" srcId="{75B2BA64-0F0E-4DF5-A56B-EEFB103293C6}" destId="{093BA18A-42E7-4423-A14E-5C361B5A5B3C}" srcOrd="9" destOrd="0" presId="urn:microsoft.com/office/officeart/2005/8/layout/list1"/>
    <dgm:cxn modelId="{0B496867-56C3-488C-B773-D61DE617462C}" type="presParOf" srcId="{75B2BA64-0F0E-4DF5-A56B-EEFB103293C6}" destId="{54F583C3-1764-4FEE-B710-06FE0EF519BC}" srcOrd="10" destOrd="0" presId="urn:microsoft.com/office/officeart/2005/8/layout/list1"/>
    <dgm:cxn modelId="{D62A3071-C5FB-49F0-BE10-DFBE08CC3B5F}" type="presParOf" srcId="{75B2BA64-0F0E-4DF5-A56B-EEFB103293C6}" destId="{FE8B2B9E-0D48-40E2-A9B4-FE5B1037E023}" srcOrd="11" destOrd="0" presId="urn:microsoft.com/office/officeart/2005/8/layout/list1"/>
    <dgm:cxn modelId="{3823C325-93A0-4CE2-96AC-107D0B182C64}" type="presParOf" srcId="{75B2BA64-0F0E-4DF5-A56B-EEFB103293C6}" destId="{CF48FF64-7DC1-4B88-A198-8F076EE0034B}" srcOrd="12" destOrd="0" presId="urn:microsoft.com/office/officeart/2005/8/layout/list1"/>
    <dgm:cxn modelId="{555B8965-588F-4524-977E-643903F152BC}" type="presParOf" srcId="{CF48FF64-7DC1-4B88-A198-8F076EE0034B}" destId="{13DE5377-9C5B-417E-ABC9-0CC716DBD7BC}" srcOrd="0" destOrd="0" presId="urn:microsoft.com/office/officeart/2005/8/layout/list1"/>
    <dgm:cxn modelId="{BCE286B4-670A-4751-82B3-BC462B0651C3}" type="presParOf" srcId="{CF48FF64-7DC1-4B88-A198-8F076EE0034B}" destId="{D320E5F7-C403-498B-A1CB-0B716A223E0F}" srcOrd="1" destOrd="0" presId="urn:microsoft.com/office/officeart/2005/8/layout/list1"/>
    <dgm:cxn modelId="{4E6E647D-27AA-4E30-A16D-9C238C18E383}" type="presParOf" srcId="{75B2BA64-0F0E-4DF5-A56B-EEFB103293C6}" destId="{5963F663-92E0-4E83-9AC3-36CA681DF4E7}" srcOrd="13" destOrd="0" presId="urn:microsoft.com/office/officeart/2005/8/layout/list1"/>
    <dgm:cxn modelId="{847E5EC9-AC0C-4F8B-9B20-E7F3A85A08B0}" type="presParOf" srcId="{75B2BA64-0F0E-4DF5-A56B-EEFB103293C6}" destId="{95536E59-4080-40E4-A9CE-1931D4DE80DC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CD7BDD5-AE7E-47EB-8782-C27FA468E16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C4791D8-7045-43BD-9067-799E57B73489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整体结构化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35B4770-3A82-4B4A-9BFF-C01CA902E3BE}" type="parTrans" cxnId="{B1A0662B-B59F-4302-9644-F4D3E330E633}">
      <dgm:prSet/>
      <dgm:spPr/>
      <dgm:t>
        <a:bodyPr/>
        <a:lstStyle/>
        <a:p>
          <a:endParaRPr lang="zh-CN" altLang="en-US"/>
        </a:p>
      </dgm:t>
    </dgm:pt>
    <dgm:pt modelId="{CC16F096-19B0-4A0C-AF1D-FFB33F13FAD1}" type="sibTrans" cxnId="{B1A0662B-B59F-4302-9644-F4D3E330E633}">
      <dgm:prSet/>
      <dgm:spPr/>
      <dgm:t>
        <a:bodyPr/>
        <a:lstStyle/>
        <a:p>
          <a:endParaRPr lang="zh-CN" altLang="en-US"/>
        </a:p>
      </dgm:t>
    </dgm:pt>
    <dgm:pt modelId="{A9046447-A5D7-4538-AF09-53AC6BF74621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不再仅仅针对某一个应用，而是面向全组织</a:t>
          </a:r>
        </a:p>
      </dgm:t>
    </dgm:pt>
    <dgm:pt modelId="{C4DE7DF5-766F-4A20-9768-B9A8AE23E734}" type="parTrans" cxnId="{7B61CDBE-ADAC-498E-81B6-2B46A4FAC653}">
      <dgm:prSet/>
      <dgm:spPr/>
      <dgm:t>
        <a:bodyPr/>
        <a:lstStyle/>
        <a:p>
          <a:endParaRPr lang="zh-CN" altLang="en-US"/>
        </a:p>
      </dgm:t>
    </dgm:pt>
    <dgm:pt modelId="{D284EE93-DB5C-4A52-BA8C-E3E3A0C33BBB}" type="sibTrans" cxnId="{7B61CDBE-ADAC-498E-81B6-2B46A4FAC653}">
      <dgm:prSet/>
      <dgm:spPr/>
      <dgm:t>
        <a:bodyPr/>
        <a:lstStyle/>
        <a:p>
          <a:endParaRPr lang="zh-CN" altLang="en-US"/>
        </a:p>
      </dgm:t>
    </dgm:pt>
    <dgm:pt modelId="{E704AAD0-8992-4AE5-90FC-9C9A7289BD08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不仅数据内部结构化，整体是结构化的，数据之间具有联系</a:t>
          </a:r>
        </a:p>
      </dgm:t>
    </dgm:pt>
    <dgm:pt modelId="{A55E0743-3078-410F-B10B-20A4F1FCFAFB}" type="parTrans" cxnId="{E11988C6-D69F-426D-B062-34576FA284E1}">
      <dgm:prSet/>
      <dgm:spPr/>
      <dgm:t>
        <a:bodyPr/>
        <a:lstStyle/>
        <a:p>
          <a:endParaRPr lang="zh-CN" altLang="en-US"/>
        </a:p>
      </dgm:t>
    </dgm:pt>
    <dgm:pt modelId="{5F8A1D7F-11D3-49BD-AF11-12E8B8F1EE00}" type="sibTrans" cxnId="{E11988C6-D69F-426D-B062-34576FA284E1}">
      <dgm:prSet/>
      <dgm:spPr/>
      <dgm:t>
        <a:bodyPr/>
        <a:lstStyle/>
        <a:p>
          <a:endParaRPr lang="zh-CN" altLang="en-US"/>
        </a:p>
      </dgm:t>
    </dgm:pt>
    <dgm:pt modelId="{1E59B628-817D-4219-9950-530932253776}" type="pres">
      <dgm:prSet presAssocID="{ECD7BDD5-AE7E-47EB-8782-C27FA468E16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5C55FA0-C929-429E-BF1C-A9457DFF3FD4}" type="pres">
      <dgm:prSet presAssocID="{3C4791D8-7045-43BD-9067-799E57B73489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8E4DA67-77F7-43F1-A1AB-F63C3D866634}" type="pres">
      <dgm:prSet presAssocID="{3C4791D8-7045-43BD-9067-799E57B73489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11988C6-D69F-426D-B062-34576FA284E1}" srcId="{3C4791D8-7045-43BD-9067-799E57B73489}" destId="{E704AAD0-8992-4AE5-90FC-9C9A7289BD08}" srcOrd="1" destOrd="0" parTransId="{A55E0743-3078-410F-B10B-20A4F1FCFAFB}" sibTransId="{5F8A1D7F-11D3-49BD-AF11-12E8B8F1EE00}"/>
    <dgm:cxn modelId="{3B30BF70-F82D-4C6A-B95C-CB3A8355B20C}" type="presOf" srcId="{E704AAD0-8992-4AE5-90FC-9C9A7289BD08}" destId="{38E4DA67-77F7-43F1-A1AB-F63C3D866634}" srcOrd="0" destOrd="1" presId="urn:microsoft.com/office/officeart/2005/8/layout/vList2"/>
    <dgm:cxn modelId="{B1A0662B-B59F-4302-9644-F4D3E330E633}" srcId="{ECD7BDD5-AE7E-47EB-8782-C27FA468E16D}" destId="{3C4791D8-7045-43BD-9067-799E57B73489}" srcOrd="0" destOrd="0" parTransId="{F35B4770-3A82-4B4A-9BFF-C01CA902E3BE}" sibTransId="{CC16F096-19B0-4A0C-AF1D-FFB33F13FAD1}"/>
    <dgm:cxn modelId="{0DF1CBC9-7478-47DD-876B-57A0A2BE9943}" type="presOf" srcId="{A9046447-A5D7-4538-AF09-53AC6BF74621}" destId="{38E4DA67-77F7-43F1-A1AB-F63C3D866634}" srcOrd="0" destOrd="0" presId="urn:microsoft.com/office/officeart/2005/8/layout/vList2"/>
    <dgm:cxn modelId="{47A51FC7-CBB0-4248-9AE6-5456E9A510B1}" type="presOf" srcId="{ECD7BDD5-AE7E-47EB-8782-C27FA468E16D}" destId="{1E59B628-817D-4219-9950-530932253776}" srcOrd="0" destOrd="0" presId="urn:microsoft.com/office/officeart/2005/8/layout/vList2"/>
    <dgm:cxn modelId="{7B61CDBE-ADAC-498E-81B6-2B46A4FAC653}" srcId="{3C4791D8-7045-43BD-9067-799E57B73489}" destId="{A9046447-A5D7-4538-AF09-53AC6BF74621}" srcOrd="0" destOrd="0" parTransId="{C4DE7DF5-766F-4A20-9768-B9A8AE23E734}" sibTransId="{D284EE93-DB5C-4A52-BA8C-E3E3A0C33BBB}"/>
    <dgm:cxn modelId="{2F5A3729-FAD5-4D6E-B406-FEE395B85617}" type="presOf" srcId="{3C4791D8-7045-43BD-9067-799E57B73489}" destId="{55C55FA0-C929-429E-BF1C-A9457DFF3FD4}" srcOrd="0" destOrd="0" presId="urn:microsoft.com/office/officeart/2005/8/layout/vList2"/>
    <dgm:cxn modelId="{878B9586-2883-4C3D-8EEC-35EDCCABB1B5}" type="presParOf" srcId="{1E59B628-817D-4219-9950-530932253776}" destId="{55C55FA0-C929-429E-BF1C-A9457DFF3FD4}" srcOrd="0" destOrd="0" presId="urn:microsoft.com/office/officeart/2005/8/layout/vList2"/>
    <dgm:cxn modelId="{DD070D54-70EF-4A2B-B7B7-5C92C3FDC896}" type="presParOf" srcId="{1E59B628-817D-4219-9950-530932253776}" destId="{38E4DA67-77F7-43F1-A1AB-F63C3D866634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021EEDC-DC6C-42F1-B550-C4340590E1B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D59AA44-091F-4864-8665-3BC64E230F0A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物理独立性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B11BC7B-221B-47D6-A5F9-18103D8A89CB}" type="parTrans" cxnId="{3CEC6078-2343-4945-8880-EEF24C83FEEF}">
      <dgm:prSet/>
      <dgm:spPr/>
      <dgm:t>
        <a:bodyPr/>
        <a:lstStyle/>
        <a:p>
          <a:endParaRPr lang="zh-CN" altLang="en-US"/>
        </a:p>
      </dgm:t>
    </dgm:pt>
    <dgm:pt modelId="{0C9D8BEC-B873-4412-8351-60C4364B49CE}" type="sibTrans" cxnId="{3CEC6078-2343-4945-8880-EEF24C83FEEF}">
      <dgm:prSet/>
      <dgm:spPr/>
      <dgm:t>
        <a:bodyPr/>
        <a:lstStyle/>
        <a:p>
          <a:endParaRPr lang="zh-CN" altLang="en-US"/>
        </a:p>
      </dgm:t>
    </dgm:pt>
    <dgm:pt modelId="{9AD0D4AD-59EC-4BAC-AAAB-1E5D249D49CA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指用户的应用程序与数据库中数据的物理存储是相互独立的。当数据的物理存储改变了，应用程序不用改变。</a:t>
          </a:r>
        </a:p>
      </dgm:t>
    </dgm:pt>
    <dgm:pt modelId="{63AF09F4-05E5-4617-972F-278712DD0A17}" type="parTrans" cxnId="{1BF822F8-D38E-4B2D-9ABF-C1E91DE31E2A}">
      <dgm:prSet/>
      <dgm:spPr/>
      <dgm:t>
        <a:bodyPr/>
        <a:lstStyle/>
        <a:p>
          <a:endParaRPr lang="zh-CN" altLang="en-US"/>
        </a:p>
      </dgm:t>
    </dgm:pt>
    <dgm:pt modelId="{FC0CAC5A-5502-42FB-ACF0-4490197B679B}" type="sibTrans" cxnId="{1BF822F8-D38E-4B2D-9ABF-C1E91DE31E2A}">
      <dgm:prSet/>
      <dgm:spPr/>
      <dgm:t>
        <a:bodyPr/>
        <a:lstStyle/>
        <a:p>
          <a:endParaRPr lang="zh-CN" altLang="en-US"/>
        </a:p>
      </dgm:t>
    </dgm:pt>
    <dgm:pt modelId="{FC6A26A4-2517-4767-A43E-E3CC204DE9FE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逻辑独立性</a:t>
          </a:r>
        </a:p>
      </dgm:t>
    </dgm:pt>
    <dgm:pt modelId="{8B2D78C1-B0B6-4CF3-981A-5C2FF61C15E3}" type="parTrans" cxnId="{9CD62A53-47A8-4E2A-B364-387B7E031CBC}">
      <dgm:prSet/>
      <dgm:spPr/>
      <dgm:t>
        <a:bodyPr/>
        <a:lstStyle/>
        <a:p>
          <a:endParaRPr lang="zh-CN" altLang="en-US"/>
        </a:p>
      </dgm:t>
    </dgm:pt>
    <dgm:pt modelId="{E847A16F-FD39-4608-91A0-A06D957A295E}" type="sibTrans" cxnId="{9CD62A53-47A8-4E2A-B364-387B7E031CBC}">
      <dgm:prSet/>
      <dgm:spPr/>
      <dgm:t>
        <a:bodyPr/>
        <a:lstStyle/>
        <a:p>
          <a:endParaRPr lang="zh-CN" altLang="en-US"/>
        </a:p>
      </dgm:t>
    </dgm:pt>
    <dgm:pt modelId="{55366DF8-BDEC-4180-946F-956680785C62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指用户的应用程序与数据库的逻辑结构是相互独立的。数据的逻辑结构改变了，应用程序不用改变。 </a:t>
          </a:r>
        </a:p>
      </dgm:t>
    </dgm:pt>
    <dgm:pt modelId="{D59A7A19-76A1-4639-AB14-4CDD653D61CA}" type="parTrans" cxnId="{2C427ADD-B874-4FDB-AD78-7305BBCD9243}">
      <dgm:prSet/>
      <dgm:spPr/>
      <dgm:t>
        <a:bodyPr/>
        <a:lstStyle/>
        <a:p>
          <a:endParaRPr lang="zh-CN" altLang="en-US"/>
        </a:p>
      </dgm:t>
    </dgm:pt>
    <dgm:pt modelId="{CA506054-0CF8-44D0-8CD1-22BBC3504057}" type="sibTrans" cxnId="{2C427ADD-B874-4FDB-AD78-7305BBCD9243}">
      <dgm:prSet/>
      <dgm:spPr/>
      <dgm:t>
        <a:bodyPr/>
        <a:lstStyle/>
        <a:p>
          <a:endParaRPr lang="zh-CN" altLang="en-US"/>
        </a:p>
      </dgm:t>
    </dgm:pt>
    <dgm:pt modelId="{3256D128-4F7A-448B-B7B6-3F40F78F0E2D}" type="pres">
      <dgm:prSet presAssocID="{9021EEDC-DC6C-42F1-B550-C4340590E1B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2EF76F6-8FDD-452C-AACD-8B3D71D15B92}" type="pres">
      <dgm:prSet presAssocID="{0D59AA44-091F-4864-8665-3BC64E230F0A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E3D6D6-F9D5-4CA5-AE49-06594911730A}" type="pres">
      <dgm:prSet presAssocID="{0D59AA44-091F-4864-8665-3BC64E230F0A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0858120-B2C1-446E-8874-8FEF8DA0CCEE}" type="pres">
      <dgm:prSet presAssocID="{FC6A26A4-2517-4767-A43E-E3CC204DE9FE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129FB73-4968-4D84-8C19-8734209A13D1}" type="pres">
      <dgm:prSet presAssocID="{FC6A26A4-2517-4767-A43E-E3CC204DE9FE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03E4422-2F7E-4D05-9D36-845BBE7A90BA}" type="presOf" srcId="{55366DF8-BDEC-4180-946F-956680785C62}" destId="{9129FB73-4968-4D84-8C19-8734209A13D1}" srcOrd="0" destOrd="0" presId="urn:microsoft.com/office/officeart/2005/8/layout/vList2"/>
    <dgm:cxn modelId="{1BF822F8-D38E-4B2D-9ABF-C1E91DE31E2A}" srcId="{0D59AA44-091F-4864-8665-3BC64E230F0A}" destId="{9AD0D4AD-59EC-4BAC-AAAB-1E5D249D49CA}" srcOrd="0" destOrd="0" parTransId="{63AF09F4-05E5-4617-972F-278712DD0A17}" sibTransId="{FC0CAC5A-5502-42FB-ACF0-4490197B679B}"/>
    <dgm:cxn modelId="{4EFB9E63-94E5-477D-80C2-CA83A26E5120}" type="presOf" srcId="{9AD0D4AD-59EC-4BAC-AAAB-1E5D249D49CA}" destId="{33E3D6D6-F9D5-4CA5-AE49-06594911730A}" srcOrd="0" destOrd="0" presId="urn:microsoft.com/office/officeart/2005/8/layout/vList2"/>
    <dgm:cxn modelId="{3CEC6078-2343-4945-8880-EEF24C83FEEF}" srcId="{9021EEDC-DC6C-42F1-B550-C4340590E1B3}" destId="{0D59AA44-091F-4864-8665-3BC64E230F0A}" srcOrd="0" destOrd="0" parTransId="{5B11BC7B-221B-47D6-A5F9-18103D8A89CB}" sibTransId="{0C9D8BEC-B873-4412-8351-60C4364B49CE}"/>
    <dgm:cxn modelId="{9F2B5C2E-1DDD-400A-91F8-614B1689E9A5}" type="presOf" srcId="{FC6A26A4-2517-4767-A43E-E3CC204DE9FE}" destId="{50858120-B2C1-446E-8874-8FEF8DA0CCEE}" srcOrd="0" destOrd="0" presId="urn:microsoft.com/office/officeart/2005/8/layout/vList2"/>
    <dgm:cxn modelId="{9CD62A53-47A8-4E2A-B364-387B7E031CBC}" srcId="{9021EEDC-DC6C-42F1-B550-C4340590E1B3}" destId="{FC6A26A4-2517-4767-A43E-E3CC204DE9FE}" srcOrd="1" destOrd="0" parTransId="{8B2D78C1-B0B6-4CF3-981A-5C2FF61C15E3}" sibTransId="{E847A16F-FD39-4608-91A0-A06D957A295E}"/>
    <dgm:cxn modelId="{DBF5EA8D-C441-425B-9831-FD9EEDEEF8CA}" type="presOf" srcId="{9021EEDC-DC6C-42F1-B550-C4340590E1B3}" destId="{3256D128-4F7A-448B-B7B6-3F40F78F0E2D}" srcOrd="0" destOrd="0" presId="urn:microsoft.com/office/officeart/2005/8/layout/vList2"/>
    <dgm:cxn modelId="{FEAE6210-4857-41BD-9FCD-3B90FC322F4A}" type="presOf" srcId="{0D59AA44-091F-4864-8665-3BC64E230F0A}" destId="{12EF76F6-8FDD-452C-AACD-8B3D71D15B92}" srcOrd="0" destOrd="0" presId="urn:microsoft.com/office/officeart/2005/8/layout/vList2"/>
    <dgm:cxn modelId="{2C427ADD-B874-4FDB-AD78-7305BBCD9243}" srcId="{FC6A26A4-2517-4767-A43E-E3CC204DE9FE}" destId="{55366DF8-BDEC-4180-946F-956680785C62}" srcOrd="0" destOrd="0" parTransId="{D59A7A19-76A1-4639-AB14-4CDD653D61CA}" sibTransId="{CA506054-0CF8-44D0-8CD1-22BBC3504057}"/>
    <dgm:cxn modelId="{CEBADD38-D94E-412E-9D07-00183927D913}" type="presParOf" srcId="{3256D128-4F7A-448B-B7B6-3F40F78F0E2D}" destId="{12EF76F6-8FDD-452C-AACD-8B3D71D15B92}" srcOrd="0" destOrd="0" presId="urn:microsoft.com/office/officeart/2005/8/layout/vList2"/>
    <dgm:cxn modelId="{67FE8A0E-215F-4ED5-BA82-5564478C9D18}" type="presParOf" srcId="{3256D128-4F7A-448B-B7B6-3F40F78F0E2D}" destId="{33E3D6D6-F9D5-4CA5-AE49-06594911730A}" srcOrd="1" destOrd="0" presId="urn:microsoft.com/office/officeart/2005/8/layout/vList2"/>
    <dgm:cxn modelId="{63BD92F6-FDB4-4486-9EF8-0CA8A125FBE5}" type="presParOf" srcId="{3256D128-4F7A-448B-B7B6-3F40F78F0E2D}" destId="{50858120-B2C1-446E-8874-8FEF8DA0CCEE}" srcOrd="2" destOrd="0" presId="urn:microsoft.com/office/officeart/2005/8/layout/vList2"/>
    <dgm:cxn modelId="{84BD0D06-5186-4908-A5B4-6C0773B875DF}" type="presParOf" srcId="{3256D128-4F7A-448B-B7B6-3F40F78F0E2D}" destId="{9129FB73-4968-4D84-8C19-8734209A13D1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8C9B23E-DA32-431E-823E-F2CF8860F78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9B4A1DE-9A9E-478E-813F-831140B63007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1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）数据的安全性（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Security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）保护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83E822-4714-479C-B212-26C231BF9FEA}" type="parTrans" cxnId="{B39321D6-0FAB-452E-8691-CAACCC5C07C9}">
      <dgm:prSet/>
      <dgm:spPr/>
      <dgm:t>
        <a:bodyPr/>
        <a:lstStyle/>
        <a:p>
          <a:endParaRPr lang="zh-CN" altLang="en-US"/>
        </a:p>
      </dgm:t>
    </dgm:pt>
    <dgm:pt modelId="{460181A1-3A31-473E-BEF6-D0F973977AE4}" type="sibTrans" cxnId="{B39321D6-0FAB-452E-8691-CAACCC5C07C9}">
      <dgm:prSet/>
      <dgm:spPr/>
      <dgm:t>
        <a:bodyPr/>
        <a:lstStyle/>
        <a:p>
          <a:endParaRPr lang="zh-CN" altLang="en-US"/>
        </a:p>
      </dgm:t>
    </dgm:pt>
    <dgm:pt modelId="{C3CE0576-5428-46DF-A3DD-FA67A9E3903D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保护数据以防止不合法的使用造成的数据的泄密和破坏。</a:t>
          </a:r>
        </a:p>
      </dgm:t>
    </dgm:pt>
    <dgm:pt modelId="{AE837FCD-61D7-4D1E-918F-8DDEFD06EC21}" type="parTrans" cxnId="{D5F5EBAC-A1A7-4174-A72B-2800488A432D}">
      <dgm:prSet/>
      <dgm:spPr/>
      <dgm:t>
        <a:bodyPr/>
        <a:lstStyle/>
        <a:p>
          <a:endParaRPr lang="zh-CN" altLang="en-US"/>
        </a:p>
      </dgm:t>
    </dgm:pt>
    <dgm:pt modelId="{AFBA4351-8010-43E7-987B-CC84B9423210}" type="sibTrans" cxnId="{D5F5EBAC-A1A7-4174-A72B-2800488A432D}">
      <dgm:prSet/>
      <dgm:spPr/>
      <dgm:t>
        <a:bodyPr/>
        <a:lstStyle/>
        <a:p>
          <a:endParaRPr lang="zh-CN" altLang="en-US"/>
        </a:p>
      </dgm:t>
    </dgm:pt>
    <dgm:pt modelId="{FC646BB4-0198-4CCA-8AC1-87C51163EFFB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）数据的完整性（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Integrity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）检查</a:t>
          </a:r>
        </a:p>
      </dgm:t>
    </dgm:pt>
    <dgm:pt modelId="{4FFC8951-4A28-4B4D-A953-7727C5072AC0}" type="parTrans" cxnId="{07807865-0BDE-441C-A8AD-8FB79FEE7067}">
      <dgm:prSet/>
      <dgm:spPr/>
      <dgm:t>
        <a:bodyPr/>
        <a:lstStyle/>
        <a:p>
          <a:endParaRPr lang="zh-CN" altLang="en-US"/>
        </a:p>
      </dgm:t>
    </dgm:pt>
    <dgm:pt modelId="{530EDBF1-64CA-4283-86D9-81BD1B1A816C}" type="sibTrans" cxnId="{07807865-0BDE-441C-A8AD-8FB79FEE7067}">
      <dgm:prSet/>
      <dgm:spPr/>
      <dgm:t>
        <a:bodyPr/>
        <a:lstStyle/>
        <a:p>
          <a:endParaRPr lang="zh-CN" altLang="en-US"/>
        </a:p>
      </dgm:t>
    </dgm:pt>
    <dgm:pt modelId="{7618A0AD-D8B0-4711-87A3-C48B4B5BAF88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保证数据的正确性、有效性和相容性。</a:t>
          </a:r>
        </a:p>
      </dgm:t>
    </dgm:pt>
    <dgm:pt modelId="{C2CDF0F4-25F1-4D4B-B48B-06C7E64243EC}" type="parTrans" cxnId="{85819A29-3731-4A19-AFBC-1CC41B9927E2}">
      <dgm:prSet/>
      <dgm:spPr/>
      <dgm:t>
        <a:bodyPr/>
        <a:lstStyle/>
        <a:p>
          <a:endParaRPr lang="zh-CN" altLang="en-US"/>
        </a:p>
      </dgm:t>
    </dgm:pt>
    <dgm:pt modelId="{96CDABD0-A3D5-4BCF-BC7F-4E946C6F526E}" type="sibTrans" cxnId="{85819A29-3731-4A19-AFBC-1CC41B9927E2}">
      <dgm:prSet/>
      <dgm:spPr/>
      <dgm:t>
        <a:bodyPr/>
        <a:lstStyle/>
        <a:p>
          <a:endParaRPr lang="zh-CN" altLang="en-US"/>
        </a:p>
      </dgm:t>
    </dgm:pt>
    <dgm:pt modelId="{D13BA4B1-7868-4C05-92F9-EE3561C25A14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3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）并发（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Concurrency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）控制</a:t>
          </a:r>
        </a:p>
      </dgm:t>
    </dgm:pt>
    <dgm:pt modelId="{D5605B99-DE72-4FBE-8FF9-24E6035E57AB}" type="parTrans" cxnId="{0EA4B033-6BB5-4BF5-8E47-73CD106A89B3}">
      <dgm:prSet/>
      <dgm:spPr/>
      <dgm:t>
        <a:bodyPr/>
        <a:lstStyle/>
        <a:p>
          <a:endParaRPr lang="zh-CN" altLang="en-US"/>
        </a:p>
      </dgm:t>
    </dgm:pt>
    <dgm:pt modelId="{D5729796-063D-4DDA-9ADF-E4CC3E030F07}" type="sibTrans" cxnId="{0EA4B033-6BB5-4BF5-8E47-73CD106A89B3}">
      <dgm:prSet/>
      <dgm:spPr/>
      <dgm:t>
        <a:bodyPr/>
        <a:lstStyle/>
        <a:p>
          <a:endParaRPr lang="zh-CN" altLang="en-US"/>
        </a:p>
      </dgm:t>
    </dgm:pt>
    <dgm:pt modelId="{EB32D30C-2245-4514-A380-28395FF2E0A6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对多用户的并发操作加以控制和协调，防止相互干扰而得到错误的结果。</a:t>
          </a:r>
        </a:p>
      </dgm:t>
    </dgm:pt>
    <dgm:pt modelId="{DE7699D6-2126-411F-8DC5-920D503564A4}" type="parTrans" cxnId="{664E093D-BE19-4C36-8187-7792C307EAAC}">
      <dgm:prSet/>
      <dgm:spPr/>
      <dgm:t>
        <a:bodyPr/>
        <a:lstStyle/>
        <a:p>
          <a:endParaRPr lang="zh-CN" altLang="en-US"/>
        </a:p>
      </dgm:t>
    </dgm:pt>
    <dgm:pt modelId="{9EF7EA1C-497A-4F4F-8CBB-49040CCB9C79}" type="sibTrans" cxnId="{664E093D-BE19-4C36-8187-7792C307EAAC}">
      <dgm:prSet/>
      <dgm:spPr/>
      <dgm:t>
        <a:bodyPr/>
        <a:lstStyle/>
        <a:p>
          <a:endParaRPr lang="zh-CN" altLang="en-US"/>
        </a:p>
      </dgm:t>
    </dgm:pt>
    <dgm:pt modelId="{046D9E67-F1CF-46AA-8E6F-3CB218AC5C67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）数据库恢复（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Recovery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</a:p>
      </dgm:t>
    </dgm:pt>
    <dgm:pt modelId="{4AA0D195-8936-46F8-B8FE-B5CF72A1D535}" type="parTrans" cxnId="{397E6D35-CDAC-4232-BCDA-BCC270050DB1}">
      <dgm:prSet/>
      <dgm:spPr/>
      <dgm:t>
        <a:bodyPr/>
        <a:lstStyle/>
        <a:p>
          <a:endParaRPr lang="zh-CN" altLang="en-US"/>
        </a:p>
      </dgm:t>
    </dgm:pt>
    <dgm:pt modelId="{995FDFC1-765E-4ABF-8039-6A1E75519408}" type="sibTrans" cxnId="{397E6D35-CDAC-4232-BCDA-BCC270050DB1}">
      <dgm:prSet/>
      <dgm:spPr/>
      <dgm:t>
        <a:bodyPr/>
        <a:lstStyle/>
        <a:p>
          <a:endParaRPr lang="zh-CN" altLang="en-US"/>
        </a:p>
      </dgm:t>
    </dgm:pt>
    <dgm:pt modelId="{97F9112F-0A69-4B54-B84E-E67429996A62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将数据库从错误状态恢复到某一已知的正确状态。</a:t>
          </a:r>
        </a:p>
      </dgm:t>
    </dgm:pt>
    <dgm:pt modelId="{2800756B-8512-49F5-B1CB-F2CC64E287D8}" type="parTrans" cxnId="{DBEB3E70-E8C6-4650-8F09-83F2110F5418}">
      <dgm:prSet/>
      <dgm:spPr/>
      <dgm:t>
        <a:bodyPr/>
        <a:lstStyle/>
        <a:p>
          <a:endParaRPr lang="zh-CN" altLang="en-US"/>
        </a:p>
      </dgm:t>
    </dgm:pt>
    <dgm:pt modelId="{B0A49442-4493-4A3A-A327-B77E6417F738}" type="sibTrans" cxnId="{DBEB3E70-E8C6-4650-8F09-83F2110F5418}">
      <dgm:prSet/>
      <dgm:spPr/>
      <dgm:t>
        <a:bodyPr/>
        <a:lstStyle/>
        <a:p>
          <a:endParaRPr lang="zh-CN" altLang="en-US"/>
        </a:p>
      </dgm:t>
    </dgm:pt>
    <dgm:pt modelId="{DA3967BD-5F23-4A91-B49F-8D592C4494E8}" type="pres">
      <dgm:prSet presAssocID="{38C9B23E-DA32-431E-823E-F2CF8860F78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0062725-D336-460E-8E63-0550A860B74B}" type="pres">
      <dgm:prSet presAssocID="{C9B4A1DE-9A9E-478E-813F-831140B6300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D2013AA-EC54-4DE8-9391-E4F2A2FB9A6C}" type="pres">
      <dgm:prSet presAssocID="{C9B4A1DE-9A9E-478E-813F-831140B63007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9C03864-4571-4BE6-9EA8-A88CC14DE355}" type="pres">
      <dgm:prSet presAssocID="{FC646BB4-0198-4CCA-8AC1-87C51163EFFB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71E3042-D5D3-48FC-A3C5-4808271EB934}" type="pres">
      <dgm:prSet presAssocID="{FC646BB4-0198-4CCA-8AC1-87C51163EFFB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3F1E30-0005-46BA-9BA1-A0FE78C2334D}" type="pres">
      <dgm:prSet presAssocID="{D13BA4B1-7868-4C05-92F9-EE3561C25A14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CB36619-8482-4F0D-B9A5-4DCA9D4A13F6}" type="pres">
      <dgm:prSet presAssocID="{D13BA4B1-7868-4C05-92F9-EE3561C25A14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C9D2A1B-CC5C-4D06-8263-9A45390470FC}" type="pres">
      <dgm:prSet presAssocID="{046D9E67-F1CF-46AA-8E6F-3CB218AC5C67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9363A8E-3BCC-4640-B503-8A90AB06A6B1}" type="pres">
      <dgm:prSet presAssocID="{046D9E67-F1CF-46AA-8E6F-3CB218AC5C67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0F99B82-9F59-4F62-B30B-1713F1819839}" type="presOf" srcId="{C3CE0576-5428-46DF-A3DD-FA67A9E3903D}" destId="{9D2013AA-EC54-4DE8-9391-E4F2A2FB9A6C}" srcOrd="0" destOrd="0" presId="urn:microsoft.com/office/officeart/2005/8/layout/vList2"/>
    <dgm:cxn modelId="{85819A29-3731-4A19-AFBC-1CC41B9927E2}" srcId="{FC646BB4-0198-4CCA-8AC1-87C51163EFFB}" destId="{7618A0AD-D8B0-4711-87A3-C48B4B5BAF88}" srcOrd="0" destOrd="0" parTransId="{C2CDF0F4-25F1-4D4B-B48B-06C7E64243EC}" sibTransId="{96CDABD0-A3D5-4BCF-BC7F-4E946C6F526E}"/>
    <dgm:cxn modelId="{D5F5EBAC-A1A7-4174-A72B-2800488A432D}" srcId="{C9B4A1DE-9A9E-478E-813F-831140B63007}" destId="{C3CE0576-5428-46DF-A3DD-FA67A9E3903D}" srcOrd="0" destOrd="0" parTransId="{AE837FCD-61D7-4D1E-918F-8DDEFD06EC21}" sibTransId="{AFBA4351-8010-43E7-987B-CC84B9423210}"/>
    <dgm:cxn modelId="{664E093D-BE19-4C36-8187-7792C307EAAC}" srcId="{D13BA4B1-7868-4C05-92F9-EE3561C25A14}" destId="{EB32D30C-2245-4514-A380-28395FF2E0A6}" srcOrd="0" destOrd="0" parTransId="{DE7699D6-2126-411F-8DC5-920D503564A4}" sibTransId="{9EF7EA1C-497A-4F4F-8CBB-49040CCB9C79}"/>
    <dgm:cxn modelId="{397E6D35-CDAC-4232-BCDA-BCC270050DB1}" srcId="{38C9B23E-DA32-431E-823E-F2CF8860F78D}" destId="{046D9E67-F1CF-46AA-8E6F-3CB218AC5C67}" srcOrd="3" destOrd="0" parTransId="{4AA0D195-8936-46F8-B8FE-B5CF72A1D535}" sibTransId="{995FDFC1-765E-4ABF-8039-6A1E75519408}"/>
    <dgm:cxn modelId="{1F0F3C40-1A21-48B1-869F-68DC08CEF0CD}" type="presOf" srcId="{FC646BB4-0198-4CCA-8AC1-87C51163EFFB}" destId="{39C03864-4571-4BE6-9EA8-A88CC14DE355}" srcOrd="0" destOrd="0" presId="urn:microsoft.com/office/officeart/2005/8/layout/vList2"/>
    <dgm:cxn modelId="{07807865-0BDE-441C-A8AD-8FB79FEE7067}" srcId="{38C9B23E-DA32-431E-823E-F2CF8860F78D}" destId="{FC646BB4-0198-4CCA-8AC1-87C51163EFFB}" srcOrd="1" destOrd="0" parTransId="{4FFC8951-4A28-4B4D-A953-7727C5072AC0}" sibTransId="{530EDBF1-64CA-4283-86D9-81BD1B1A816C}"/>
    <dgm:cxn modelId="{6A31F5AC-6493-40F4-9DD3-1F43431F785A}" type="presOf" srcId="{EB32D30C-2245-4514-A380-28395FF2E0A6}" destId="{BCB36619-8482-4F0D-B9A5-4DCA9D4A13F6}" srcOrd="0" destOrd="0" presId="urn:microsoft.com/office/officeart/2005/8/layout/vList2"/>
    <dgm:cxn modelId="{1A25078A-DAFF-458B-B54B-167F7CCC930F}" type="presOf" srcId="{046D9E67-F1CF-46AA-8E6F-3CB218AC5C67}" destId="{DC9D2A1B-CC5C-4D06-8263-9A45390470FC}" srcOrd="0" destOrd="0" presId="urn:microsoft.com/office/officeart/2005/8/layout/vList2"/>
    <dgm:cxn modelId="{C5BD1E80-7ABC-430B-BCBC-DF5267396423}" type="presOf" srcId="{D13BA4B1-7868-4C05-92F9-EE3561C25A14}" destId="{883F1E30-0005-46BA-9BA1-A0FE78C2334D}" srcOrd="0" destOrd="0" presId="urn:microsoft.com/office/officeart/2005/8/layout/vList2"/>
    <dgm:cxn modelId="{B1BA644F-1659-4E94-BBF4-AA07B02E0777}" type="presOf" srcId="{7618A0AD-D8B0-4711-87A3-C48B4B5BAF88}" destId="{E71E3042-D5D3-48FC-A3C5-4808271EB934}" srcOrd="0" destOrd="0" presId="urn:microsoft.com/office/officeart/2005/8/layout/vList2"/>
    <dgm:cxn modelId="{0EA4B033-6BB5-4BF5-8E47-73CD106A89B3}" srcId="{38C9B23E-DA32-431E-823E-F2CF8860F78D}" destId="{D13BA4B1-7868-4C05-92F9-EE3561C25A14}" srcOrd="2" destOrd="0" parTransId="{D5605B99-DE72-4FBE-8FF9-24E6035E57AB}" sibTransId="{D5729796-063D-4DDA-9ADF-E4CC3E030F07}"/>
    <dgm:cxn modelId="{88EBC690-F065-4A60-83A2-5E54027F51ED}" type="presOf" srcId="{97F9112F-0A69-4B54-B84E-E67429996A62}" destId="{B9363A8E-3BCC-4640-B503-8A90AB06A6B1}" srcOrd="0" destOrd="0" presId="urn:microsoft.com/office/officeart/2005/8/layout/vList2"/>
    <dgm:cxn modelId="{1DB7769C-D5A6-44BC-B45C-F89C8C4EE115}" type="presOf" srcId="{C9B4A1DE-9A9E-478E-813F-831140B63007}" destId="{40062725-D336-460E-8E63-0550A860B74B}" srcOrd="0" destOrd="0" presId="urn:microsoft.com/office/officeart/2005/8/layout/vList2"/>
    <dgm:cxn modelId="{B39321D6-0FAB-452E-8691-CAACCC5C07C9}" srcId="{38C9B23E-DA32-431E-823E-F2CF8860F78D}" destId="{C9B4A1DE-9A9E-478E-813F-831140B63007}" srcOrd="0" destOrd="0" parTransId="{5C83E822-4714-479C-B212-26C231BF9FEA}" sibTransId="{460181A1-3A31-473E-BEF6-D0F973977AE4}"/>
    <dgm:cxn modelId="{DBEB3E70-E8C6-4650-8F09-83F2110F5418}" srcId="{046D9E67-F1CF-46AA-8E6F-3CB218AC5C67}" destId="{97F9112F-0A69-4B54-B84E-E67429996A62}" srcOrd="0" destOrd="0" parTransId="{2800756B-8512-49F5-B1CB-F2CC64E287D8}" sibTransId="{B0A49442-4493-4A3A-A327-B77E6417F738}"/>
    <dgm:cxn modelId="{330F9D8C-802B-4813-9A8B-4281467DCCAD}" type="presOf" srcId="{38C9B23E-DA32-431E-823E-F2CF8860F78D}" destId="{DA3967BD-5F23-4A91-B49F-8D592C4494E8}" srcOrd="0" destOrd="0" presId="urn:microsoft.com/office/officeart/2005/8/layout/vList2"/>
    <dgm:cxn modelId="{978123BD-ABBA-4717-9D42-2645AA958484}" type="presParOf" srcId="{DA3967BD-5F23-4A91-B49F-8D592C4494E8}" destId="{40062725-D336-460E-8E63-0550A860B74B}" srcOrd="0" destOrd="0" presId="urn:microsoft.com/office/officeart/2005/8/layout/vList2"/>
    <dgm:cxn modelId="{651D9195-1470-406D-88F2-1330B3456314}" type="presParOf" srcId="{DA3967BD-5F23-4A91-B49F-8D592C4494E8}" destId="{9D2013AA-EC54-4DE8-9391-E4F2A2FB9A6C}" srcOrd="1" destOrd="0" presId="urn:microsoft.com/office/officeart/2005/8/layout/vList2"/>
    <dgm:cxn modelId="{AEF7671F-E780-4DC0-A361-9C28CC24B63D}" type="presParOf" srcId="{DA3967BD-5F23-4A91-B49F-8D592C4494E8}" destId="{39C03864-4571-4BE6-9EA8-A88CC14DE355}" srcOrd="2" destOrd="0" presId="urn:microsoft.com/office/officeart/2005/8/layout/vList2"/>
    <dgm:cxn modelId="{7552E635-A947-45E7-9E5F-B3B20AA0827E}" type="presParOf" srcId="{DA3967BD-5F23-4A91-B49F-8D592C4494E8}" destId="{E71E3042-D5D3-48FC-A3C5-4808271EB934}" srcOrd="3" destOrd="0" presId="urn:microsoft.com/office/officeart/2005/8/layout/vList2"/>
    <dgm:cxn modelId="{5A91EB9E-CA65-4E10-A0C5-E0553DA2E905}" type="presParOf" srcId="{DA3967BD-5F23-4A91-B49F-8D592C4494E8}" destId="{883F1E30-0005-46BA-9BA1-A0FE78C2334D}" srcOrd="4" destOrd="0" presId="urn:microsoft.com/office/officeart/2005/8/layout/vList2"/>
    <dgm:cxn modelId="{47139C6E-F78D-41C3-B93D-B1DB4D4630F5}" type="presParOf" srcId="{DA3967BD-5F23-4A91-B49F-8D592C4494E8}" destId="{BCB36619-8482-4F0D-B9A5-4DCA9D4A13F6}" srcOrd="5" destOrd="0" presId="urn:microsoft.com/office/officeart/2005/8/layout/vList2"/>
    <dgm:cxn modelId="{516E7858-21EC-4D42-8024-751D990C4E9C}" type="presParOf" srcId="{DA3967BD-5F23-4A91-B49F-8D592C4494E8}" destId="{DC9D2A1B-CC5C-4D06-8263-9A45390470FC}" srcOrd="6" destOrd="0" presId="urn:microsoft.com/office/officeart/2005/8/layout/vList2"/>
    <dgm:cxn modelId="{8AC87C5D-AC5D-48AF-89B7-A5520AAF7240}" type="presParOf" srcId="{DA3967BD-5F23-4A91-B49F-8D592C4494E8}" destId="{B9363A8E-3BCC-4640-B503-8A90AB06A6B1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D942DB11-DC30-4B8B-9A11-BC534880573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B413941-3516-4573-96A3-7C7D83001D16}">
      <dgm:prSet phldrT="[文本]"/>
      <dgm:spPr/>
      <dgm:t>
        <a:bodyPr/>
        <a:lstStyle/>
        <a:p>
          <a:r>
            <a:rPr lang="zh-CN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数据库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05E7F61-0751-480E-B4A8-D23FC96E993C}" type="parTrans" cxnId="{8408910E-5EDA-430B-8523-EC910AF48F9E}">
      <dgm:prSet/>
      <dgm:spPr/>
      <dgm:t>
        <a:bodyPr/>
        <a:lstStyle/>
        <a:p>
          <a:endParaRPr lang="zh-CN" altLang="en-US"/>
        </a:p>
      </dgm:t>
    </dgm:pt>
    <dgm:pt modelId="{8A938D61-1D3B-467F-BFD7-68FE95DF8C96}" type="sibTrans" cxnId="{8408910E-5EDA-430B-8523-EC910AF48F9E}">
      <dgm:prSet/>
      <dgm:spPr/>
      <dgm:t>
        <a:bodyPr/>
        <a:lstStyle/>
        <a:p>
          <a:endParaRPr lang="zh-CN" altLang="en-US"/>
        </a:p>
      </dgm:t>
    </dgm:pt>
    <dgm:pt modelId="{E2FEBAEE-4715-470A-A9CE-CD296799D034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数据库管理系统</a:t>
          </a:r>
        </a:p>
      </dgm:t>
    </dgm:pt>
    <dgm:pt modelId="{DC43BEBA-D416-440E-A0C2-8E391CD410EF}" type="parTrans" cxnId="{A005EFA0-473F-44A0-BFDF-547BF9F9C313}">
      <dgm:prSet/>
      <dgm:spPr/>
      <dgm:t>
        <a:bodyPr/>
        <a:lstStyle/>
        <a:p>
          <a:endParaRPr lang="zh-CN" altLang="en-US"/>
        </a:p>
      </dgm:t>
    </dgm:pt>
    <dgm:pt modelId="{37051235-4839-4E7D-A877-5F4A3D9D48EF}" type="sibTrans" cxnId="{A005EFA0-473F-44A0-BFDF-547BF9F9C313}">
      <dgm:prSet/>
      <dgm:spPr/>
      <dgm:t>
        <a:bodyPr/>
        <a:lstStyle/>
        <a:p>
          <a:endParaRPr lang="zh-CN" altLang="en-US"/>
        </a:p>
      </dgm:t>
    </dgm:pt>
    <dgm:pt modelId="{F5987880-CA8F-4B3C-AD77-5CE38317A59D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数据库</a:t>
          </a:r>
          <a:r>
            <a:rPr lang="zh-CN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是长期存储在计算机内有组织的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zh-CN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大量的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zh-CN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共享的数据集合。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2FE9CA4-E257-428D-9058-C3A139051886}" type="parTrans" cxnId="{5C24A12A-7C31-4662-BC99-901281B483CC}">
      <dgm:prSet/>
      <dgm:spPr/>
      <dgm:t>
        <a:bodyPr/>
        <a:lstStyle/>
        <a:p>
          <a:endParaRPr lang="zh-CN" altLang="en-US"/>
        </a:p>
      </dgm:t>
    </dgm:pt>
    <dgm:pt modelId="{62C0233F-8367-4536-B613-F419F950720F}" type="sibTrans" cxnId="{5C24A12A-7C31-4662-BC99-901281B483CC}">
      <dgm:prSet/>
      <dgm:spPr/>
      <dgm:t>
        <a:bodyPr/>
        <a:lstStyle/>
        <a:p>
          <a:endParaRPr lang="zh-CN" altLang="en-US"/>
        </a:p>
      </dgm:t>
    </dgm:pt>
    <dgm:pt modelId="{CC77EF5B-B845-4262-821F-AE066D06F599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数据库管理系统</a:t>
          </a:r>
          <a:r>
            <a:rPr lang="zh-CN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在数据库建立、运用和维护时对数据库进行统一控制，以保证数据的完整性、安全性，</a:t>
          </a:r>
          <a:endParaRPr lang="zh-CN" altLang="en-US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5A3CADF-DD17-4EB1-9AF7-C4FA15302376}" type="parTrans" cxnId="{877AE2BB-FD1B-48A2-9980-2F439376ECD7}">
      <dgm:prSet/>
      <dgm:spPr/>
      <dgm:t>
        <a:bodyPr/>
        <a:lstStyle/>
        <a:p>
          <a:endParaRPr lang="zh-CN" altLang="en-US"/>
        </a:p>
      </dgm:t>
    </dgm:pt>
    <dgm:pt modelId="{E8D1D34D-4F4E-4C21-A75C-ECFF716C4A31}" type="sibTrans" cxnId="{877AE2BB-FD1B-48A2-9980-2F439376ECD7}">
      <dgm:prSet/>
      <dgm:spPr/>
      <dgm:t>
        <a:bodyPr/>
        <a:lstStyle/>
        <a:p>
          <a:endParaRPr lang="zh-CN" altLang="en-US"/>
        </a:p>
      </dgm:t>
    </dgm:pt>
    <dgm:pt modelId="{10D1289E-37EE-4733-BEDE-E54D7BDB02A7}">
      <dgm:prSet phldrT="[文本]"/>
      <dgm:spPr/>
      <dgm:t>
        <a:bodyPr/>
        <a:lstStyle/>
        <a:p>
          <a:r>
            <a:rPr lang="zh-CN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可以供各种用户共享，具有最小冗余度和较高的数据独立性。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64961CA-B546-44E1-8180-987C4274A921}" type="parTrans" cxnId="{4B909057-7FAC-4618-A3AB-DD94DB42F468}">
      <dgm:prSet/>
      <dgm:spPr/>
    </dgm:pt>
    <dgm:pt modelId="{D209BD86-84A6-44A3-B3E3-719727BC2CD7}" type="sibTrans" cxnId="{4B909057-7FAC-4618-A3AB-DD94DB42F468}">
      <dgm:prSet/>
      <dgm:spPr/>
    </dgm:pt>
    <dgm:pt modelId="{9D0DBD19-8B20-41F5-BA36-C79F4FB6C93C}">
      <dgm:prSet/>
      <dgm:spPr/>
      <dgm:t>
        <a:bodyPr/>
        <a:lstStyle/>
        <a:p>
          <a:r>
            <a:rPr lang="zh-CN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并在多用户同时使用数据库时进行并发控制，</a:t>
          </a:r>
          <a:endParaRPr lang="zh-CN" altLang="en-US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FD2308F-F6BA-4D30-853B-85D8A8EB84B4}" type="parTrans" cxnId="{F3A2C68D-32BF-49D9-8A68-6A83D97D8ED1}">
      <dgm:prSet/>
      <dgm:spPr/>
    </dgm:pt>
    <dgm:pt modelId="{AB4BD01D-2224-41B8-B4BC-6B3FB0AB0BFC}" type="sibTrans" cxnId="{F3A2C68D-32BF-49D9-8A68-6A83D97D8ED1}">
      <dgm:prSet/>
      <dgm:spPr/>
    </dgm:pt>
    <dgm:pt modelId="{06F18B00-2DD0-4E43-B509-D593BD766A0F}">
      <dgm:prSet/>
      <dgm:spPr/>
      <dgm:t>
        <a:bodyPr/>
        <a:lstStyle/>
        <a:p>
          <a:r>
            <a:rPr lang="zh-CN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在发生故障后对数据库进行恢复。</a:t>
          </a:r>
          <a:endParaRPr lang="zh-CN" altLang="en-US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AC6438F-EA88-417C-973A-7CA6E998D4F6}" type="parTrans" cxnId="{182E382C-C572-4502-A349-E16AEDFFBEEA}">
      <dgm:prSet/>
      <dgm:spPr/>
    </dgm:pt>
    <dgm:pt modelId="{AB150C89-3C6C-48FF-BD12-4B19393F94C2}" type="sibTrans" cxnId="{182E382C-C572-4502-A349-E16AEDFFBEEA}">
      <dgm:prSet/>
      <dgm:spPr/>
    </dgm:pt>
    <dgm:pt modelId="{B92507DA-B660-4F6F-9300-3B5C7B86018E}" type="pres">
      <dgm:prSet presAssocID="{D942DB11-DC30-4B8B-9A11-BC534880573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50F7A9D-5D68-4D87-B857-F62DD1641985}" type="pres">
      <dgm:prSet presAssocID="{7B413941-3516-4573-96A3-7C7D83001D16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EDD4CD7-BAE0-48C5-99EF-0C3847FC939C}" type="pres">
      <dgm:prSet presAssocID="{7B413941-3516-4573-96A3-7C7D83001D16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5F0AEDC-D9F2-40E7-959F-952BFCC5C0BA}" type="pres">
      <dgm:prSet presAssocID="{E2FEBAEE-4715-470A-A9CE-CD296799D034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C7C993A-A70D-476A-8A5E-66831D6FD431}" type="pres">
      <dgm:prSet presAssocID="{E2FEBAEE-4715-470A-A9CE-CD296799D034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A8D52BF-820D-402A-85F6-409930A4A21D}" type="presOf" srcId="{CC77EF5B-B845-4262-821F-AE066D06F599}" destId="{DC7C993A-A70D-476A-8A5E-66831D6FD431}" srcOrd="0" destOrd="0" presId="urn:microsoft.com/office/officeart/2005/8/layout/vList2"/>
    <dgm:cxn modelId="{4B909057-7FAC-4618-A3AB-DD94DB42F468}" srcId="{7B413941-3516-4573-96A3-7C7D83001D16}" destId="{10D1289E-37EE-4733-BEDE-E54D7BDB02A7}" srcOrd="1" destOrd="0" parTransId="{464961CA-B546-44E1-8180-987C4274A921}" sibTransId="{D209BD86-84A6-44A3-B3E3-719727BC2CD7}"/>
    <dgm:cxn modelId="{182E382C-C572-4502-A349-E16AEDFFBEEA}" srcId="{E2FEBAEE-4715-470A-A9CE-CD296799D034}" destId="{06F18B00-2DD0-4E43-B509-D593BD766A0F}" srcOrd="2" destOrd="0" parTransId="{9AC6438F-EA88-417C-973A-7CA6E998D4F6}" sibTransId="{AB150C89-3C6C-48FF-BD12-4B19393F94C2}"/>
    <dgm:cxn modelId="{8AB83E01-6F87-4D3F-89EC-B38F307377A1}" type="presOf" srcId="{10D1289E-37EE-4733-BEDE-E54D7BDB02A7}" destId="{CEDD4CD7-BAE0-48C5-99EF-0C3847FC939C}" srcOrd="0" destOrd="1" presId="urn:microsoft.com/office/officeart/2005/8/layout/vList2"/>
    <dgm:cxn modelId="{AFE92865-497B-4163-A092-6489487343D8}" type="presOf" srcId="{7B413941-3516-4573-96A3-7C7D83001D16}" destId="{650F7A9D-5D68-4D87-B857-F62DD1641985}" srcOrd="0" destOrd="0" presId="urn:microsoft.com/office/officeart/2005/8/layout/vList2"/>
    <dgm:cxn modelId="{5C24A12A-7C31-4662-BC99-901281B483CC}" srcId="{7B413941-3516-4573-96A3-7C7D83001D16}" destId="{F5987880-CA8F-4B3C-AD77-5CE38317A59D}" srcOrd="0" destOrd="0" parTransId="{D2FE9CA4-E257-428D-9058-C3A139051886}" sibTransId="{62C0233F-8367-4536-B613-F419F950720F}"/>
    <dgm:cxn modelId="{91C038B7-C6BD-4E5E-9D81-290D3EF5AB3B}" type="presOf" srcId="{06F18B00-2DD0-4E43-B509-D593BD766A0F}" destId="{DC7C993A-A70D-476A-8A5E-66831D6FD431}" srcOrd="0" destOrd="2" presId="urn:microsoft.com/office/officeart/2005/8/layout/vList2"/>
    <dgm:cxn modelId="{8408910E-5EDA-430B-8523-EC910AF48F9E}" srcId="{D942DB11-DC30-4B8B-9A11-BC5348805736}" destId="{7B413941-3516-4573-96A3-7C7D83001D16}" srcOrd="0" destOrd="0" parTransId="{005E7F61-0751-480E-B4A8-D23FC96E993C}" sibTransId="{8A938D61-1D3B-467F-BFD7-68FE95DF8C96}"/>
    <dgm:cxn modelId="{E54C4263-865D-43DF-8E9D-60D3E70068ED}" type="presOf" srcId="{D942DB11-DC30-4B8B-9A11-BC5348805736}" destId="{B92507DA-B660-4F6F-9300-3B5C7B86018E}" srcOrd="0" destOrd="0" presId="urn:microsoft.com/office/officeart/2005/8/layout/vList2"/>
    <dgm:cxn modelId="{8DAC4625-03E3-4323-AD98-03D85B44CE19}" type="presOf" srcId="{9D0DBD19-8B20-41F5-BA36-C79F4FB6C93C}" destId="{DC7C993A-A70D-476A-8A5E-66831D6FD431}" srcOrd="0" destOrd="1" presId="urn:microsoft.com/office/officeart/2005/8/layout/vList2"/>
    <dgm:cxn modelId="{877AE2BB-FD1B-48A2-9980-2F439376ECD7}" srcId="{E2FEBAEE-4715-470A-A9CE-CD296799D034}" destId="{CC77EF5B-B845-4262-821F-AE066D06F599}" srcOrd="0" destOrd="0" parTransId="{B5A3CADF-DD17-4EB1-9AF7-C4FA15302376}" sibTransId="{E8D1D34D-4F4E-4C21-A75C-ECFF716C4A31}"/>
    <dgm:cxn modelId="{40606735-045B-426F-8400-04DBDE4982B6}" type="presOf" srcId="{F5987880-CA8F-4B3C-AD77-5CE38317A59D}" destId="{CEDD4CD7-BAE0-48C5-99EF-0C3847FC939C}" srcOrd="0" destOrd="0" presId="urn:microsoft.com/office/officeart/2005/8/layout/vList2"/>
    <dgm:cxn modelId="{F3A2C68D-32BF-49D9-8A68-6A83D97D8ED1}" srcId="{E2FEBAEE-4715-470A-A9CE-CD296799D034}" destId="{9D0DBD19-8B20-41F5-BA36-C79F4FB6C93C}" srcOrd="1" destOrd="0" parTransId="{3FD2308F-F6BA-4D30-853B-85D8A8EB84B4}" sibTransId="{AB4BD01D-2224-41B8-B4BC-6B3FB0AB0BFC}"/>
    <dgm:cxn modelId="{A005EFA0-473F-44A0-BFDF-547BF9F9C313}" srcId="{D942DB11-DC30-4B8B-9A11-BC5348805736}" destId="{E2FEBAEE-4715-470A-A9CE-CD296799D034}" srcOrd="1" destOrd="0" parTransId="{DC43BEBA-D416-440E-A0C2-8E391CD410EF}" sibTransId="{37051235-4839-4E7D-A877-5F4A3D9D48EF}"/>
    <dgm:cxn modelId="{781054E5-B7DD-48AC-9FA8-57CC1069FE4F}" type="presOf" srcId="{E2FEBAEE-4715-470A-A9CE-CD296799D034}" destId="{85F0AEDC-D9F2-40E7-959F-952BFCC5C0BA}" srcOrd="0" destOrd="0" presId="urn:microsoft.com/office/officeart/2005/8/layout/vList2"/>
    <dgm:cxn modelId="{721063F5-32DF-4ACB-AED0-E0A0CC963A03}" type="presParOf" srcId="{B92507DA-B660-4F6F-9300-3B5C7B86018E}" destId="{650F7A9D-5D68-4D87-B857-F62DD1641985}" srcOrd="0" destOrd="0" presId="urn:microsoft.com/office/officeart/2005/8/layout/vList2"/>
    <dgm:cxn modelId="{1B9CBFD2-BE1C-43B9-98B4-A68CD4C7ED73}" type="presParOf" srcId="{B92507DA-B660-4F6F-9300-3B5C7B86018E}" destId="{CEDD4CD7-BAE0-48C5-99EF-0C3847FC939C}" srcOrd="1" destOrd="0" presId="urn:microsoft.com/office/officeart/2005/8/layout/vList2"/>
    <dgm:cxn modelId="{39DA2BA0-BC6E-44AE-AA0E-99C58D370C9A}" type="presParOf" srcId="{B92507DA-B660-4F6F-9300-3B5C7B86018E}" destId="{85F0AEDC-D9F2-40E7-959F-952BFCC5C0BA}" srcOrd="2" destOrd="0" presId="urn:microsoft.com/office/officeart/2005/8/layout/vList2"/>
    <dgm:cxn modelId="{44A60965-D304-489E-B45E-0E7DE957D2CA}" type="presParOf" srcId="{B92507DA-B660-4F6F-9300-3B5C7B86018E}" destId="{DC7C993A-A70D-476A-8A5E-66831D6FD431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8B94ADB-74CD-4196-972D-30BA512ED86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1A33C8F-0C20-4347-913A-D2F209DDE798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概念模型</a:t>
          </a:r>
          <a:endParaRPr lang="zh-CN" altLang="en-US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24278A0-520B-4E7D-95F0-4556054FFCCE}" type="parTrans" cxnId="{5C722E13-53B2-49BE-8A8B-64EE025EE10A}">
      <dgm:prSet/>
      <dgm:spPr/>
      <dgm:t>
        <a:bodyPr/>
        <a:lstStyle/>
        <a:p>
          <a:endParaRPr lang="zh-CN" altLang="en-US"/>
        </a:p>
      </dgm:t>
    </dgm:pt>
    <dgm:pt modelId="{D34F8524-0569-40E7-AA76-53B872992F8E}" type="sibTrans" cxnId="{5C722E13-53B2-49BE-8A8B-64EE025EE10A}">
      <dgm:prSet/>
      <dgm:spPr/>
      <dgm:t>
        <a:bodyPr/>
        <a:lstStyle/>
        <a:p>
          <a:endParaRPr lang="zh-CN" altLang="en-US"/>
        </a:p>
      </dgm:t>
    </dgm:pt>
    <dgm:pt modelId="{3F8438D2-0A0D-4B9F-AC24-11A20B81EDA1}">
      <dgm:prSet/>
      <dgm:spPr/>
      <dgm:t>
        <a:bodyPr/>
        <a:lstStyle/>
        <a:p>
          <a:r>
            <a: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逻辑模型和物理模型   </a:t>
          </a:r>
        </a:p>
      </dgm:t>
    </dgm:pt>
    <dgm:pt modelId="{2942A170-F8FB-4048-8A3B-E3A6DEA78852}" type="parTrans" cxnId="{34C194DA-0541-4E3C-8AC1-C1B9FBF5B635}">
      <dgm:prSet/>
      <dgm:spPr/>
      <dgm:t>
        <a:bodyPr/>
        <a:lstStyle/>
        <a:p>
          <a:endParaRPr lang="zh-CN" altLang="en-US"/>
        </a:p>
      </dgm:t>
    </dgm:pt>
    <dgm:pt modelId="{8130A196-0EE2-43B6-A9C4-595E54409D0B}" type="sibTrans" cxnId="{34C194DA-0541-4E3C-8AC1-C1B9FBF5B635}">
      <dgm:prSet/>
      <dgm:spPr/>
      <dgm:t>
        <a:bodyPr/>
        <a:lstStyle/>
        <a:p>
          <a:endParaRPr lang="zh-CN" altLang="en-US"/>
        </a:p>
      </dgm:t>
    </dgm:pt>
    <dgm:pt modelId="{25BC5C3D-B69D-4324-AADC-B36AD22CAF05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逻辑模型</a:t>
          </a:r>
        </a:p>
      </dgm:t>
    </dgm:pt>
    <dgm:pt modelId="{4A4D7222-9141-4F56-A6A9-DD8ED8DE4781}" type="parTrans" cxnId="{BA4FF710-4D5E-4F37-8C5D-4F8AB6DBAE88}">
      <dgm:prSet/>
      <dgm:spPr/>
      <dgm:t>
        <a:bodyPr/>
        <a:lstStyle/>
        <a:p>
          <a:endParaRPr lang="zh-CN" altLang="en-US"/>
        </a:p>
      </dgm:t>
    </dgm:pt>
    <dgm:pt modelId="{6E309FE9-50F1-49CD-BE77-8FB4AF978C2D}" type="sibTrans" cxnId="{BA4FF710-4D5E-4F37-8C5D-4F8AB6DBAE88}">
      <dgm:prSet/>
      <dgm:spPr/>
      <dgm:t>
        <a:bodyPr/>
        <a:lstStyle/>
        <a:p>
          <a:endParaRPr lang="zh-CN" altLang="en-US"/>
        </a:p>
      </dgm:t>
    </dgm:pt>
    <dgm:pt modelId="{CD5323B6-A18A-4CB8-8197-F376861A8CBA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物理模型</a:t>
          </a:r>
        </a:p>
      </dgm:t>
    </dgm:pt>
    <dgm:pt modelId="{6592B4E8-C725-4279-BBED-7CABD889A485}" type="parTrans" cxnId="{3B13FA72-3BC9-46CA-8DC3-A7C37AE53C20}">
      <dgm:prSet/>
      <dgm:spPr/>
      <dgm:t>
        <a:bodyPr/>
        <a:lstStyle/>
        <a:p>
          <a:endParaRPr lang="zh-CN" altLang="en-US"/>
        </a:p>
      </dgm:t>
    </dgm:pt>
    <dgm:pt modelId="{1D437C94-955B-42AF-9C4C-6D014F9D5EE2}" type="sibTrans" cxnId="{3B13FA72-3BC9-46CA-8DC3-A7C37AE53C20}">
      <dgm:prSet/>
      <dgm:spPr/>
      <dgm:t>
        <a:bodyPr/>
        <a:lstStyle/>
        <a:p>
          <a:endParaRPr lang="zh-CN" altLang="en-US"/>
        </a:p>
      </dgm:t>
    </dgm:pt>
    <dgm:pt modelId="{0DE2DC45-E00F-4A43-A382-478E3876F413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 也称信息模型，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6069972-B0CB-4AA8-83A7-8FF17B952624}" type="parTrans" cxnId="{7D588C6E-B403-4E26-9675-FD720CE3AA10}">
      <dgm:prSet/>
      <dgm:spPr/>
      <dgm:t>
        <a:bodyPr/>
        <a:lstStyle/>
        <a:p>
          <a:endParaRPr lang="zh-CN" altLang="en-US"/>
        </a:p>
      </dgm:t>
    </dgm:pt>
    <dgm:pt modelId="{9C3B267F-DCE6-4AF6-9BCC-1B68C533D9CF}" type="sibTrans" cxnId="{7D588C6E-B403-4E26-9675-FD720CE3AA10}">
      <dgm:prSet/>
      <dgm:spPr/>
      <dgm:t>
        <a:bodyPr/>
        <a:lstStyle/>
        <a:p>
          <a:endParaRPr lang="zh-CN" altLang="en-US"/>
        </a:p>
      </dgm:t>
    </dgm:pt>
    <dgm:pt modelId="{FAC5A234-8484-4DE2-B33E-CD771AE12242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主要包括网状模型、层次模型、关系模型、面向对象数据模型、对象关系数据模型、半结构化数据模型等。</a:t>
          </a:r>
        </a:p>
      </dgm:t>
    </dgm:pt>
    <dgm:pt modelId="{3171B917-2170-406E-9368-B543545F655D}" type="parTrans" cxnId="{A6DCFD51-47DE-4BF2-A4F6-68FA9AE99183}">
      <dgm:prSet/>
      <dgm:spPr/>
      <dgm:t>
        <a:bodyPr/>
        <a:lstStyle/>
        <a:p>
          <a:endParaRPr lang="zh-CN" altLang="en-US"/>
        </a:p>
      </dgm:t>
    </dgm:pt>
    <dgm:pt modelId="{06DA208A-382A-4D0C-A2DF-710B4A64572D}" type="sibTrans" cxnId="{A6DCFD51-47DE-4BF2-A4F6-68FA9AE99183}">
      <dgm:prSet/>
      <dgm:spPr/>
      <dgm:t>
        <a:bodyPr/>
        <a:lstStyle/>
        <a:p>
          <a:endParaRPr lang="zh-CN" altLang="en-US"/>
        </a:p>
      </dgm:t>
    </dgm:pt>
    <dgm:pt modelId="{783BA94E-25F4-494F-9E3E-033CE476B72F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是对数据最底层的抽象，描述数据在系统内部的表示方式和存取方法，在磁盘或磁带上的存储方式和存取方法。</a:t>
          </a:r>
        </a:p>
      </dgm:t>
    </dgm:pt>
    <dgm:pt modelId="{22B91968-A152-43A0-A9E4-A71D3A14A642}" type="parTrans" cxnId="{E089AE74-8941-43C9-9430-AE28A8688BBC}">
      <dgm:prSet/>
      <dgm:spPr/>
      <dgm:t>
        <a:bodyPr/>
        <a:lstStyle/>
        <a:p>
          <a:endParaRPr lang="zh-CN" altLang="en-US"/>
        </a:p>
      </dgm:t>
    </dgm:pt>
    <dgm:pt modelId="{B3894F44-0048-4894-8CA0-13BF3110CC3B}" type="sibTrans" cxnId="{E089AE74-8941-43C9-9430-AE28A8688BBC}">
      <dgm:prSet/>
      <dgm:spPr/>
      <dgm:t>
        <a:bodyPr/>
        <a:lstStyle/>
        <a:p>
          <a:endParaRPr lang="zh-CN" altLang="en-US"/>
        </a:p>
      </dgm:t>
    </dgm:pt>
    <dgm:pt modelId="{91FAC6D0-956B-432C-A0C7-756EDEF56A25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按计算机系统的观点对数据建模，用于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DBMS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实现。</a:t>
          </a:r>
        </a:p>
      </dgm:t>
    </dgm:pt>
    <dgm:pt modelId="{BDC5F39C-B569-4391-9831-C9A8E721FE59}" type="parTrans" cxnId="{6D41C31A-3830-4FF3-902B-62A8073D1B10}">
      <dgm:prSet/>
      <dgm:spPr/>
      <dgm:t>
        <a:bodyPr/>
        <a:lstStyle/>
        <a:p>
          <a:endParaRPr lang="zh-CN" altLang="en-US"/>
        </a:p>
      </dgm:t>
    </dgm:pt>
    <dgm:pt modelId="{249CB4A8-4033-4A26-BA6A-3AA69CBCD1AA}" type="sibTrans" cxnId="{6D41C31A-3830-4FF3-902B-62A8073D1B10}">
      <dgm:prSet/>
      <dgm:spPr/>
      <dgm:t>
        <a:bodyPr/>
        <a:lstStyle/>
        <a:p>
          <a:endParaRPr lang="zh-CN" altLang="en-US"/>
        </a:p>
      </dgm:t>
    </dgm:pt>
    <dgm:pt modelId="{4A5690C2-C50F-49B7-836C-7658041AB9B0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它是按用户的观点来对数据和信息建模，用于数据库设计。 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1C20631-9628-4DF7-86F1-A44A0F995976}" type="parTrans" cxnId="{70F3A643-CFAE-49C9-AE74-A5635042968A}">
      <dgm:prSet/>
      <dgm:spPr/>
      <dgm:t>
        <a:bodyPr/>
        <a:lstStyle/>
        <a:p>
          <a:endParaRPr lang="zh-CN" altLang="en-US"/>
        </a:p>
      </dgm:t>
    </dgm:pt>
    <dgm:pt modelId="{C2320D64-2E06-404A-AA84-E97316CB071B}" type="sibTrans" cxnId="{70F3A643-CFAE-49C9-AE74-A5635042968A}">
      <dgm:prSet/>
      <dgm:spPr/>
      <dgm:t>
        <a:bodyPr/>
        <a:lstStyle/>
        <a:p>
          <a:endParaRPr lang="zh-CN" altLang="en-US"/>
        </a:p>
      </dgm:t>
    </dgm:pt>
    <dgm:pt modelId="{978D9706-B22D-49DF-AFF2-C4D098465CA7}" type="pres">
      <dgm:prSet presAssocID="{A8B94ADB-74CD-4196-972D-30BA512ED86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FCDF061-9D90-49E5-9FAF-9DAA0BA07EE5}" type="pres">
      <dgm:prSet presAssocID="{A1A33C8F-0C20-4347-913A-D2F209DDE798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35A3CB4-7AB0-4B68-99F9-E73C508CEB8C}" type="pres">
      <dgm:prSet presAssocID="{A1A33C8F-0C20-4347-913A-D2F209DDE798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688F821-8A73-4E7B-80C1-A3357D8C21EA}" type="pres">
      <dgm:prSet presAssocID="{3F8438D2-0A0D-4B9F-AC24-11A20B81EDA1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8ED48D2-C3C5-49D8-9E89-4440857ED618}" type="pres">
      <dgm:prSet presAssocID="{3F8438D2-0A0D-4B9F-AC24-11A20B81EDA1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15836B6-167E-46AE-A892-067018A372AC}" type="presOf" srcId="{4A5690C2-C50F-49B7-836C-7658041AB9B0}" destId="{C35A3CB4-7AB0-4B68-99F9-E73C508CEB8C}" srcOrd="0" destOrd="1" presId="urn:microsoft.com/office/officeart/2005/8/layout/vList2"/>
    <dgm:cxn modelId="{C92DA3D1-29E6-4FA6-87C2-24570F44C53D}" type="presOf" srcId="{0DE2DC45-E00F-4A43-A382-478E3876F413}" destId="{C35A3CB4-7AB0-4B68-99F9-E73C508CEB8C}" srcOrd="0" destOrd="0" presId="urn:microsoft.com/office/officeart/2005/8/layout/vList2"/>
    <dgm:cxn modelId="{6D41C31A-3830-4FF3-902B-62A8073D1B10}" srcId="{25BC5C3D-B69D-4324-AADC-B36AD22CAF05}" destId="{91FAC6D0-956B-432C-A0C7-756EDEF56A25}" srcOrd="1" destOrd="0" parTransId="{BDC5F39C-B569-4391-9831-C9A8E721FE59}" sibTransId="{249CB4A8-4033-4A26-BA6A-3AA69CBCD1AA}"/>
    <dgm:cxn modelId="{62532849-6F57-48C8-99F9-00E9F9F18B23}" type="presOf" srcId="{A1A33C8F-0C20-4347-913A-D2F209DDE798}" destId="{AFCDF061-9D90-49E5-9FAF-9DAA0BA07EE5}" srcOrd="0" destOrd="0" presId="urn:microsoft.com/office/officeart/2005/8/layout/vList2"/>
    <dgm:cxn modelId="{1C05A017-72D8-46A1-A50B-64CB7BC23FF8}" type="presOf" srcId="{FAC5A234-8484-4DE2-B33E-CD771AE12242}" destId="{E8ED48D2-C3C5-49D8-9E89-4440857ED618}" srcOrd="0" destOrd="1" presId="urn:microsoft.com/office/officeart/2005/8/layout/vList2"/>
    <dgm:cxn modelId="{34C194DA-0541-4E3C-8AC1-C1B9FBF5B635}" srcId="{A8B94ADB-74CD-4196-972D-30BA512ED86A}" destId="{3F8438D2-0A0D-4B9F-AC24-11A20B81EDA1}" srcOrd="1" destOrd="0" parTransId="{2942A170-F8FB-4048-8A3B-E3A6DEA78852}" sibTransId="{8130A196-0EE2-43B6-A9C4-595E54409D0B}"/>
    <dgm:cxn modelId="{337031FD-6EB4-4260-81FE-CFE2E3F56BD4}" type="presOf" srcId="{25BC5C3D-B69D-4324-AADC-B36AD22CAF05}" destId="{E8ED48D2-C3C5-49D8-9E89-4440857ED618}" srcOrd="0" destOrd="0" presId="urn:microsoft.com/office/officeart/2005/8/layout/vList2"/>
    <dgm:cxn modelId="{A9A95C99-BAEF-434A-B463-C2AB7FEB3790}" type="presOf" srcId="{3F8438D2-0A0D-4B9F-AC24-11A20B81EDA1}" destId="{E688F821-8A73-4E7B-80C1-A3357D8C21EA}" srcOrd="0" destOrd="0" presId="urn:microsoft.com/office/officeart/2005/8/layout/vList2"/>
    <dgm:cxn modelId="{70F3A643-CFAE-49C9-AE74-A5635042968A}" srcId="{A1A33C8F-0C20-4347-913A-D2F209DDE798}" destId="{4A5690C2-C50F-49B7-836C-7658041AB9B0}" srcOrd="1" destOrd="0" parTransId="{81C20631-9628-4DF7-86F1-A44A0F995976}" sibTransId="{C2320D64-2E06-404A-AA84-E97316CB071B}"/>
    <dgm:cxn modelId="{BA4FF710-4D5E-4F37-8C5D-4F8AB6DBAE88}" srcId="{3F8438D2-0A0D-4B9F-AC24-11A20B81EDA1}" destId="{25BC5C3D-B69D-4324-AADC-B36AD22CAF05}" srcOrd="0" destOrd="0" parTransId="{4A4D7222-9141-4F56-A6A9-DD8ED8DE4781}" sibTransId="{6E309FE9-50F1-49CD-BE77-8FB4AF978C2D}"/>
    <dgm:cxn modelId="{E089AE74-8941-43C9-9430-AE28A8688BBC}" srcId="{CD5323B6-A18A-4CB8-8197-F376861A8CBA}" destId="{783BA94E-25F4-494F-9E3E-033CE476B72F}" srcOrd="0" destOrd="0" parTransId="{22B91968-A152-43A0-A9E4-A71D3A14A642}" sibTransId="{B3894F44-0048-4894-8CA0-13BF3110CC3B}"/>
    <dgm:cxn modelId="{A6DCFD51-47DE-4BF2-A4F6-68FA9AE99183}" srcId="{25BC5C3D-B69D-4324-AADC-B36AD22CAF05}" destId="{FAC5A234-8484-4DE2-B33E-CD771AE12242}" srcOrd="0" destOrd="0" parTransId="{3171B917-2170-406E-9368-B543545F655D}" sibTransId="{06DA208A-382A-4D0C-A2DF-710B4A64572D}"/>
    <dgm:cxn modelId="{281C5C25-1D39-4264-9982-EF966DFF8EB8}" type="presOf" srcId="{A8B94ADB-74CD-4196-972D-30BA512ED86A}" destId="{978D9706-B22D-49DF-AFF2-C4D098465CA7}" srcOrd="0" destOrd="0" presId="urn:microsoft.com/office/officeart/2005/8/layout/vList2"/>
    <dgm:cxn modelId="{98718A54-B861-4A98-98B3-B237838CE247}" type="presOf" srcId="{CD5323B6-A18A-4CB8-8197-F376861A8CBA}" destId="{E8ED48D2-C3C5-49D8-9E89-4440857ED618}" srcOrd="0" destOrd="3" presId="urn:microsoft.com/office/officeart/2005/8/layout/vList2"/>
    <dgm:cxn modelId="{87F8F1D8-BD85-4C1D-ABC8-7108830ABDB4}" type="presOf" srcId="{91FAC6D0-956B-432C-A0C7-756EDEF56A25}" destId="{E8ED48D2-C3C5-49D8-9E89-4440857ED618}" srcOrd="0" destOrd="2" presId="urn:microsoft.com/office/officeart/2005/8/layout/vList2"/>
    <dgm:cxn modelId="{5C722E13-53B2-49BE-8A8B-64EE025EE10A}" srcId="{A8B94ADB-74CD-4196-972D-30BA512ED86A}" destId="{A1A33C8F-0C20-4347-913A-D2F209DDE798}" srcOrd="0" destOrd="0" parTransId="{A24278A0-520B-4E7D-95F0-4556054FFCCE}" sibTransId="{D34F8524-0569-40E7-AA76-53B872992F8E}"/>
    <dgm:cxn modelId="{3B13FA72-3BC9-46CA-8DC3-A7C37AE53C20}" srcId="{3F8438D2-0A0D-4B9F-AC24-11A20B81EDA1}" destId="{CD5323B6-A18A-4CB8-8197-F376861A8CBA}" srcOrd="1" destOrd="0" parTransId="{6592B4E8-C725-4279-BBED-7CABD889A485}" sibTransId="{1D437C94-955B-42AF-9C4C-6D014F9D5EE2}"/>
    <dgm:cxn modelId="{8FF500A0-330F-4DC4-A062-3DB4F2F6A423}" type="presOf" srcId="{783BA94E-25F4-494F-9E3E-033CE476B72F}" destId="{E8ED48D2-C3C5-49D8-9E89-4440857ED618}" srcOrd="0" destOrd="4" presId="urn:microsoft.com/office/officeart/2005/8/layout/vList2"/>
    <dgm:cxn modelId="{7D588C6E-B403-4E26-9675-FD720CE3AA10}" srcId="{A1A33C8F-0C20-4347-913A-D2F209DDE798}" destId="{0DE2DC45-E00F-4A43-A382-478E3876F413}" srcOrd="0" destOrd="0" parTransId="{16069972-B0CB-4AA8-83A7-8FF17B952624}" sibTransId="{9C3B267F-DCE6-4AF6-9BCC-1B68C533D9CF}"/>
    <dgm:cxn modelId="{4ADE13EF-6131-46BF-92C6-A86B4E14BB30}" type="presParOf" srcId="{978D9706-B22D-49DF-AFF2-C4D098465CA7}" destId="{AFCDF061-9D90-49E5-9FAF-9DAA0BA07EE5}" srcOrd="0" destOrd="0" presId="urn:microsoft.com/office/officeart/2005/8/layout/vList2"/>
    <dgm:cxn modelId="{1C74FA64-365C-4B41-8756-03FF451A2D39}" type="presParOf" srcId="{978D9706-B22D-49DF-AFF2-C4D098465CA7}" destId="{C35A3CB4-7AB0-4B68-99F9-E73C508CEB8C}" srcOrd="1" destOrd="0" presId="urn:microsoft.com/office/officeart/2005/8/layout/vList2"/>
    <dgm:cxn modelId="{48F89C08-189E-4C5C-AADD-0F4F0435ADA8}" type="presParOf" srcId="{978D9706-B22D-49DF-AFF2-C4D098465CA7}" destId="{E688F821-8A73-4E7B-80C1-A3357D8C21EA}" srcOrd="2" destOrd="0" presId="urn:microsoft.com/office/officeart/2005/8/layout/vList2"/>
    <dgm:cxn modelId="{538810A6-6D8E-4190-8665-9648C6489577}" type="presParOf" srcId="{978D9706-B22D-49DF-AFF2-C4D098465CA7}" destId="{E8ED48D2-C3C5-49D8-9E89-4440857ED618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D09CFDB4-8CB1-4276-A55C-175BA49EE563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C194500-E1F6-444A-8B4C-4F4BDC255876}">
      <dgm:prSet/>
      <dgm:spPr/>
      <dgm:t>
        <a:bodyPr/>
        <a:lstStyle/>
        <a:p>
          <a:pPr rtl="0"/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现实世界中的客观对象抽象为概念模型；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B0C149-35CD-40D4-BD06-61D8497D2329}" type="parTrans" cxnId="{4BBCA7A6-9146-4C56-B2F9-40C2CBF76816}">
      <dgm:prSet/>
      <dgm:spPr/>
      <dgm:t>
        <a:bodyPr/>
        <a:lstStyle/>
        <a:p>
          <a:endParaRPr lang="zh-CN" altLang="en-US"/>
        </a:p>
      </dgm:t>
    </dgm:pt>
    <dgm:pt modelId="{758201A3-8148-4AAE-8BB0-634E462B3C15}" type="sibTrans" cxnId="{4BBCA7A6-9146-4C56-B2F9-40C2CBF76816}">
      <dgm:prSet/>
      <dgm:spPr/>
      <dgm:t>
        <a:bodyPr/>
        <a:lstStyle/>
        <a:p>
          <a:endParaRPr lang="zh-CN" altLang="en-US"/>
        </a:p>
      </dgm:t>
    </dgm:pt>
    <dgm:pt modelId="{962D27BB-8C07-4DCB-9259-B764CF6DF7B5}">
      <dgm:prSet/>
      <dgm:spPr/>
      <dgm:t>
        <a:bodyPr/>
        <a:lstStyle/>
        <a:p>
          <a:pPr rtl="0"/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将现实世界抽象为信息世界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E6E61A1-6E91-4962-ACC8-F6926B1B7858}" type="parTrans" cxnId="{B1192100-EF9F-4F0F-B47C-4FB16D77816B}">
      <dgm:prSet/>
      <dgm:spPr/>
      <dgm:t>
        <a:bodyPr/>
        <a:lstStyle/>
        <a:p>
          <a:endParaRPr lang="zh-CN" altLang="en-US"/>
        </a:p>
      </dgm:t>
    </dgm:pt>
    <dgm:pt modelId="{3590A3BB-E670-490E-940B-7556FC51180F}" type="sibTrans" cxnId="{B1192100-EF9F-4F0F-B47C-4FB16D77816B}">
      <dgm:prSet/>
      <dgm:spPr/>
      <dgm:t>
        <a:bodyPr/>
        <a:lstStyle/>
        <a:p>
          <a:endParaRPr lang="zh-CN" altLang="en-US"/>
        </a:p>
      </dgm:t>
    </dgm:pt>
    <dgm:pt modelId="{F3E8B4F2-F44B-4FEB-80A9-F5B846EBAD1D}">
      <dgm:prSet/>
      <dgm:spPr/>
      <dgm:t>
        <a:bodyPr/>
        <a:lstStyle/>
        <a:p>
          <a:pPr rtl="0"/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把概念模型转换为某一数据库管理系统支持的数据模型。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C8753DC-8B75-4D65-B9D1-CFE037882A97}" type="parTrans" cxnId="{BF3FA2B6-88E8-4151-B129-1C5C5D9B0F60}">
      <dgm:prSet/>
      <dgm:spPr/>
      <dgm:t>
        <a:bodyPr/>
        <a:lstStyle/>
        <a:p>
          <a:endParaRPr lang="zh-CN" altLang="en-US"/>
        </a:p>
      </dgm:t>
    </dgm:pt>
    <dgm:pt modelId="{29A6FAA0-457D-4D11-8DE4-EF8A47A86D7A}" type="sibTrans" cxnId="{BF3FA2B6-88E8-4151-B129-1C5C5D9B0F60}">
      <dgm:prSet/>
      <dgm:spPr/>
      <dgm:t>
        <a:bodyPr/>
        <a:lstStyle/>
        <a:p>
          <a:endParaRPr lang="zh-CN" altLang="en-US"/>
        </a:p>
      </dgm:t>
    </dgm:pt>
    <dgm:pt modelId="{854DC724-5D31-4F5E-8CA4-DAC8C8BBEE42}">
      <dgm:prSet/>
      <dgm:spPr/>
      <dgm:t>
        <a:bodyPr/>
        <a:lstStyle/>
        <a:p>
          <a:pPr rtl="0"/>
          <a:r>
            <a:rPr 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将信息世界转换为机器世界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E9349F-24F4-4181-BF7B-C3D50656CD2D}" type="parTrans" cxnId="{790BDC40-8D1E-4DE8-A353-CF17BF19082C}">
      <dgm:prSet/>
      <dgm:spPr/>
      <dgm:t>
        <a:bodyPr/>
        <a:lstStyle/>
        <a:p>
          <a:endParaRPr lang="zh-CN" altLang="en-US"/>
        </a:p>
      </dgm:t>
    </dgm:pt>
    <dgm:pt modelId="{0EDF1422-4B74-4572-AB8C-57F2D43955B5}" type="sibTrans" cxnId="{790BDC40-8D1E-4DE8-A353-CF17BF19082C}">
      <dgm:prSet/>
      <dgm:spPr/>
      <dgm:t>
        <a:bodyPr/>
        <a:lstStyle/>
        <a:p>
          <a:endParaRPr lang="zh-CN" altLang="en-US"/>
        </a:p>
      </dgm:t>
    </dgm:pt>
    <dgm:pt modelId="{842CFC1F-AB02-49FF-8910-EBE8259B70EA}" type="pres">
      <dgm:prSet presAssocID="{D09CFDB4-8CB1-4276-A55C-175BA49EE563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C67F6D1-8150-43BA-9482-D68DB5D52C20}" type="pres">
      <dgm:prSet presAssocID="{FC194500-E1F6-444A-8B4C-4F4BDC255876}" presName="composite" presStyleCnt="0"/>
      <dgm:spPr/>
    </dgm:pt>
    <dgm:pt modelId="{3B9E135E-275F-4658-BE3B-8F858F5E9343}" type="pres">
      <dgm:prSet presAssocID="{FC194500-E1F6-444A-8B4C-4F4BDC255876}" presName="parTx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03FF1D4-46D0-48BD-9A1E-89527EFEFE6A}" type="pres">
      <dgm:prSet presAssocID="{FC194500-E1F6-444A-8B4C-4F4BDC255876}" presName="parSh" presStyleLbl="node1" presStyleIdx="0" presStyleCnt="2"/>
      <dgm:spPr/>
      <dgm:t>
        <a:bodyPr/>
        <a:lstStyle/>
        <a:p>
          <a:endParaRPr lang="zh-CN" altLang="en-US"/>
        </a:p>
      </dgm:t>
    </dgm:pt>
    <dgm:pt modelId="{C89C36C8-135C-4AF3-8B5F-1D3559370228}" type="pres">
      <dgm:prSet presAssocID="{FC194500-E1F6-444A-8B4C-4F4BDC255876}" presName="desTx" presStyleLbl="fgAcc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51CCC28-CB54-4F0D-AB62-02328F991D68}" type="pres">
      <dgm:prSet presAssocID="{758201A3-8148-4AAE-8BB0-634E462B3C15}" presName="sibTrans" presStyleLbl="sibTrans2D1" presStyleIdx="0" presStyleCnt="1"/>
      <dgm:spPr/>
      <dgm:t>
        <a:bodyPr/>
        <a:lstStyle/>
        <a:p>
          <a:endParaRPr lang="zh-CN" altLang="en-US"/>
        </a:p>
      </dgm:t>
    </dgm:pt>
    <dgm:pt modelId="{FFD19239-CAB3-4828-81E8-C54838399229}" type="pres">
      <dgm:prSet presAssocID="{758201A3-8148-4AAE-8BB0-634E462B3C15}" presName="connTx" presStyleLbl="sibTrans2D1" presStyleIdx="0" presStyleCnt="1"/>
      <dgm:spPr/>
      <dgm:t>
        <a:bodyPr/>
        <a:lstStyle/>
        <a:p>
          <a:endParaRPr lang="zh-CN" altLang="en-US"/>
        </a:p>
      </dgm:t>
    </dgm:pt>
    <dgm:pt modelId="{E51ACD3C-DB49-420D-9E7B-5BEA65E7BAD5}" type="pres">
      <dgm:prSet presAssocID="{F3E8B4F2-F44B-4FEB-80A9-F5B846EBAD1D}" presName="composite" presStyleCnt="0"/>
      <dgm:spPr/>
    </dgm:pt>
    <dgm:pt modelId="{93CEA573-76A5-487E-9F49-9FAF87C3B90B}" type="pres">
      <dgm:prSet presAssocID="{F3E8B4F2-F44B-4FEB-80A9-F5B846EBAD1D}" presName="parTx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46541B2-5AFD-4AD6-A91A-48484C63ACE8}" type="pres">
      <dgm:prSet presAssocID="{F3E8B4F2-F44B-4FEB-80A9-F5B846EBAD1D}" presName="parSh" presStyleLbl="node1" presStyleIdx="1" presStyleCnt="2"/>
      <dgm:spPr/>
      <dgm:t>
        <a:bodyPr/>
        <a:lstStyle/>
        <a:p>
          <a:endParaRPr lang="zh-CN" altLang="en-US"/>
        </a:p>
      </dgm:t>
    </dgm:pt>
    <dgm:pt modelId="{CCD5E1DE-2D0F-4BCF-9827-A95C5DC21AB5}" type="pres">
      <dgm:prSet presAssocID="{F3E8B4F2-F44B-4FEB-80A9-F5B846EBAD1D}" presName="desTx" presStyleLbl="fgAcc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F3FA2B6-88E8-4151-B129-1C5C5D9B0F60}" srcId="{D09CFDB4-8CB1-4276-A55C-175BA49EE563}" destId="{F3E8B4F2-F44B-4FEB-80A9-F5B846EBAD1D}" srcOrd="1" destOrd="0" parTransId="{EC8753DC-8B75-4D65-B9D1-CFE037882A97}" sibTransId="{29A6FAA0-457D-4D11-8DE4-EF8A47A86D7A}"/>
    <dgm:cxn modelId="{A1FB7087-EF98-4311-991E-0C1B1597BAC0}" type="presOf" srcId="{F3E8B4F2-F44B-4FEB-80A9-F5B846EBAD1D}" destId="{93CEA573-76A5-487E-9F49-9FAF87C3B90B}" srcOrd="0" destOrd="0" presId="urn:microsoft.com/office/officeart/2005/8/layout/process3"/>
    <dgm:cxn modelId="{4D1AFB01-A18B-4714-9305-51C6B043AB97}" type="presOf" srcId="{758201A3-8148-4AAE-8BB0-634E462B3C15}" destId="{FFD19239-CAB3-4828-81E8-C54838399229}" srcOrd="1" destOrd="0" presId="urn:microsoft.com/office/officeart/2005/8/layout/process3"/>
    <dgm:cxn modelId="{8F3C48FB-D3F2-4EA9-9D89-F67A17A61587}" type="presOf" srcId="{758201A3-8148-4AAE-8BB0-634E462B3C15}" destId="{B51CCC28-CB54-4F0D-AB62-02328F991D68}" srcOrd="0" destOrd="0" presId="urn:microsoft.com/office/officeart/2005/8/layout/process3"/>
    <dgm:cxn modelId="{1482C460-4D0E-4CB3-9A6D-471E30CD6351}" type="presOf" srcId="{F3E8B4F2-F44B-4FEB-80A9-F5B846EBAD1D}" destId="{646541B2-5AFD-4AD6-A91A-48484C63ACE8}" srcOrd="1" destOrd="0" presId="urn:microsoft.com/office/officeart/2005/8/layout/process3"/>
    <dgm:cxn modelId="{4BBCA7A6-9146-4C56-B2F9-40C2CBF76816}" srcId="{D09CFDB4-8CB1-4276-A55C-175BA49EE563}" destId="{FC194500-E1F6-444A-8B4C-4F4BDC255876}" srcOrd="0" destOrd="0" parTransId="{B8B0C149-35CD-40D4-BD06-61D8497D2329}" sibTransId="{758201A3-8148-4AAE-8BB0-634E462B3C15}"/>
    <dgm:cxn modelId="{9D10F143-43E8-45B2-AE38-8FF4ACAC3AEA}" type="presOf" srcId="{962D27BB-8C07-4DCB-9259-B764CF6DF7B5}" destId="{C89C36C8-135C-4AF3-8B5F-1D3559370228}" srcOrd="0" destOrd="0" presId="urn:microsoft.com/office/officeart/2005/8/layout/process3"/>
    <dgm:cxn modelId="{2F7F7356-9419-4725-AE6A-3FBD7B6FFB81}" type="presOf" srcId="{FC194500-E1F6-444A-8B4C-4F4BDC255876}" destId="{403FF1D4-46D0-48BD-9A1E-89527EFEFE6A}" srcOrd="1" destOrd="0" presId="urn:microsoft.com/office/officeart/2005/8/layout/process3"/>
    <dgm:cxn modelId="{19B9EF8D-674D-4042-BCD2-569A7A95AD0A}" type="presOf" srcId="{FC194500-E1F6-444A-8B4C-4F4BDC255876}" destId="{3B9E135E-275F-4658-BE3B-8F858F5E9343}" srcOrd="0" destOrd="0" presId="urn:microsoft.com/office/officeart/2005/8/layout/process3"/>
    <dgm:cxn modelId="{790BDC40-8D1E-4DE8-A353-CF17BF19082C}" srcId="{F3E8B4F2-F44B-4FEB-80A9-F5B846EBAD1D}" destId="{854DC724-5D31-4F5E-8CA4-DAC8C8BBEE42}" srcOrd="0" destOrd="0" parTransId="{B8E9349F-24F4-4181-BF7B-C3D50656CD2D}" sibTransId="{0EDF1422-4B74-4572-AB8C-57F2D43955B5}"/>
    <dgm:cxn modelId="{B1192100-EF9F-4F0F-B47C-4FB16D77816B}" srcId="{FC194500-E1F6-444A-8B4C-4F4BDC255876}" destId="{962D27BB-8C07-4DCB-9259-B764CF6DF7B5}" srcOrd="0" destOrd="0" parTransId="{4E6E61A1-6E91-4962-ACC8-F6926B1B7858}" sibTransId="{3590A3BB-E670-490E-940B-7556FC51180F}"/>
    <dgm:cxn modelId="{0AC1D6A2-297C-44BB-A49B-00787BB62048}" type="presOf" srcId="{D09CFDB4-8CB1-4276-A55C-175BA49EE563}" destId="{842CFC1F-AB02-49FF-8910-EBE8259B70EA}" srcOrd="0" destOrd="0" presId="urn:microsoft.com/office/officeart/2005/8/layout/process3"/>
    <dgm:cxn modelId="{4261D8E2-5C36-431E-A7B1-010E5B2CCE2E}" type="presOf" srcId="{854DC724-5D31-4F5E-8CA4-DAC8C8BBEE42}" destId="{CCD5E1DE-2D0F-4BCF-9827-A95C5DC21AB5}" srcOrd="0" destOrd="0" presId="urn:microsoft.com/office/officeart/2005/8/layout/process3"/>
    <dgm:cxn modelId="{D07ECCEC-0E3F-49CE-B188-F150D2D622A3}" type="presParOf" srcId="{842CFC1F-AB02-49FF-8910-EBE8259B70EA}" destId="{BC67F6D1-8150-43BA-9482-D68DB5D52C20}" srcOrd="0" destOrd="0" presId="urn:microsoft.com/office/officeart/2005/8/layout/process3"/>
    <dgm:cxn modelId="{B201011F-4535-4779-A7EF-B5502FE1EF7B}" type="presParOf" srcId="{BC67F6D1-8150-43BA-9482-D68DB5D52C20}" destId="{3B9E135E-275F-4658-BE3B-8F858F5E9343}" srcOrd="0" destOrd="0" presId="urn:microsoft.com/office/officeart/2005/8/layout/process3"/>
    <dgm:cxn modelId="{1D2982B3-D24D-4070-835F-F104D35DF367}" type="presParOf" srcId="{BC67F6D1-8150-43BA-9482-D68DB5D52C20}" destId="{403FF1D4-46D0-48BD-9A1E-89527EFEFE6A}" srcOrd="1" destOrd="0" presId="urn:microsoft.com/office/officeart/2005/8/layout/process3"/>
    <dgm:cxn modelId="{9F940165-EA42-4A83-BCE8-04D162FCFC48}" type="presParOf" srcId="{BC67F6D1-8150-43BA-9482-D68DB5D52C20}" destId="{C89C36C8-135C-4AF3-8B5F-1D3559370228}" srcOrd="2" destOrd="0" presId="urn:microsoft.com/office/officeart/2005/8/layout/process3"/>
    <dgm:cxn modelId="{3F45372E-8CAB-49C0-8409-F86DAD45C1C8}" type="presParOf" srcId="{842CFC1F-AB02-49FF-8910-EBE8259B70EA}" destId="{B51CCC28-CB54-4F0D-AB62-02328F991D68}" srcOrd="1" destOrd="0" presId="urn:microsoft.com/office/officeart/2005/8/layout/process3"/>
    <dgm:cxn modelId="{BA6D0B20-88EF-4013-9A5F-77C9018F3BD9}" type="presParOf" srcId="{B51CCC28-CB54-4F0D-AB62-02328F991D68}" destId="{FFD19239-CAB3-4828-81E8-C54838399229}" srcOrd="0" destOrd="0" presId="urn:microsoft.com/office/officeart/2005/8/layout/process3"/>
    <dgm:cxn modelId="{D113D5BB-B3BE-454B-8CD9-C024B2152557}" type="presParOf" srcId="{842CFC1F-AB02-49FF-8910-EBE8259B70EA}" destId="{E51ACD3C-DB49-420D-9E7B-5BEA65E7BAD5}" srcOrd="2" destOrd="0" presId="urn:microsoft.com/office/officeart/2005/8/layout/process3"/>
    <dgm:cxn modelId="{4C502E28-8CB3-48A9-83DA-0BD8FAFBC6F3}" type="presParOf" srcId="{E51ACD3C-DB49-420D-9E7B-5BEA65E7BAD5}" destId="{93CEA573-76A5-487E-9F49-9FAF87C3B90B}" srcOrd="0" destOrd="0" presId="urn:microsoft.com/office/officeart/2005/8/layout/process3"/>
    <dgm:cxn modelId="{1FC15067-AC42-4CC2-AFAA-F427E655D74E}" type="presParOf" srcId="{E51ACD3C-DB49-420D-9E7B-5BEA65E7BAD5}" destId="{646541B2-5AFD-4AD6-A91A-48484C63ACE8}" srcOrd="1" destOrd="0" presId="urn:microsoft.com/office/officeart/2005/8/layout/process3"/>
    <dgm:cxn modelId="{3E5F6F4B-155F-4797-B62A-6FDCD3171744}" type="presParOf" srcId="{E51ACD3C-DB49-420D-9E7B-5BEA65E7BAD5}" destId="{CCD5E1DE-2D0F-4BCF-9827-A95C5DC21AB5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06CDE4DA-C6B1-41BC-B015-577F1B7D395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AECF304-A6AD-4883-AE95-A597E9718607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概念模型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4F77D30-8BD8-4660-A1C9-41F832291480}" type="parTrans" cxnId="{6F5BFE73-138C-4993-9CCD-22432DA04633}">
      <dgm:prSet/>
      <dgm:spPr/>
      <dgm:t>
        <a:bodyPr/>
        <a:lstStyle/>
        <a:p>
          <a:endParaRPr lang="zh-CN" altLang="en-US"/>
        </a:p>
      </dgm:t>
    </dgm:pt>
    <dgm:pt modelId="{F4783ABB-7C13-4F10-863F-F5602C8CE42A}" type="sibTrans" cxnId="{6F5BFE73-138C-4993-9CCD-22432DA04633}">
      <dgm:prSet/>
      <dgm:spPr/>
      <dgm:t>
        <a:bodyPr/>
        <a:lstStyle/>
        <a:p>
          <a:endParaRPr lang="zh-CN" altLang="en-US"/>
        </a:p>
      </dgm:t>
    </dgm:pt>
    <dgm:pt modelId="{54A09715-4E83-4058-86DA-DDA05145C3F0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也称信息模型，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4A884DD-6529-44E5-8170-E7C633517C84}" type="parTrans" cxnId="{880BA1D2-10FF-4785-83E2-639A18064770}">
      <dgm:prSet/>
      <dgm:spPr/>
      <dgm:t>
        <a:bodyPr/>
        <a:lstStyle/>
        <a:p>
          <a:endParaRPr lang="zh-CN" altLang="en-US"/>
        </a:p>
      </dgm:t>
    </dgm:pt>
    <dgm:pt modelId="{4CE77173-8A6A-4A5B-AEFD-112CE58F485F}" type="sibTrans" cxnId="{880BA1D2-10FF-4785-83E2-639A18064770}">
      <dgm:prSet/>
      <dgm:spPr/>
      <dgm:t>
        <a:bodyPr/>
        <a:lstStyle/>
        <a:p>
          <a:endParaRPr lang="zh-CN" altLang="en-US"/>
        </a:p>
      </dgm:t>
    </dgm:pt>
    <dgm:pt modelId="{86A4949F-AA61-4F9A-8D44-9FA495AF81DA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它是按用户的观点来对数据和信息建模，用于数据库设计。 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0FC18AB-B3F1-4263-9833-3E384939A299}" type="parTrans" cxnId="{30D7B206-1C19-40BE-987A-C8A09FEC3141}">
      <dgm:prSet/>
      <dgm:spPr/>
      <dgm:t>
        <a:bodyPr/>
        <a:lstStyle/>
        <a:p>
          <a:endParaRPr lang="zh-CN" altLang="en-US"/>
        </a:p>
      </dgm:t>
    </dgm:pt>
    <dgm:pt modelId="{51F1F521-4CD6-4242-8AA0-84B0D1616E48}" type="sibTrans" cxnId="{30D7B206-1C19-40BE-987A-C8A09FEC3141}">
      <dgm:prSet/>
      <dgm:spPr/>
      <dgm:t>
        <a:bodyPr/>
        <a:lstStyle/>
        <a:p>
          <a:endParaRPr lang="zh-CN" altLang="en-US"/>
        </a:p>
      </dgm:t>
    </dgm:pt>
    <dgm:pt modelId="{C2C2C5C1-9CF0-43E3-BC66-054DAD99A2CF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概念模型的用途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FE9664B-0B39-487E-A900-5B9D3FC4E417}" type="parTrans" cxnId="{6EA1AEE4-ECCA-4FE9-9289-C004399FBC8D}">
      <dgm:prSet/>
      <dgm:spPr/>
      <dgm:t>
        <a:bodyPr/>
        <a:lstStyle/>
        <a:p>
          <a:endParaRPr lang="zh-CN" altLang="en-US"/>
        </a:p>
      </dgm:t>
    </dgm:pt>
    <dgm:pt modelId="{7D5B30D1-603E-4F01-9611-D4026DB17128}" type="sibTrans" cxnId="{6EA1AEE4-ECCA-4FE9-9289-C004399FBC8D}">
      <dgm:prSet/>
      <dgm:spPr/>
      <dgm:t>
        <a:bodyPr/>
        <a:lstStyle/>
        <a:p>
          <a:endParaRPr lang="zh-CN" altLang="en-US"/>
        </a:p>
      </dgm:t>
    </dgm:pt>
    <dgm:pt modelId="{9F40A381-C726-4AFB-AD36-5659310AA523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概念模型用于信息世界的建模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6E2416E-0473-4D17-B12B-CB0EDF944372}" type="parTrans" cxnId="{990A21EC-CCCB-4868-B3CB-222F48DDAE1F}">
      <dgm:prSet/>
      <dgm:spPr/>
      <dgm:t>
        <a:bodyPr/>
        <a:lstStyle/>
        <a:p>
          <a:endParaRPr lang="zh-CN" altLang="en-US"/>
        </a:p>
      </dgm:t>
    </dgm:pt>
    <dgm:pt modelId="{E993D3A6-47BC-4655-AF64-86734F2BC2B7}" type="sibTrans" cxnId="{990A21EC-CCCB-4868-B3CB-222F48DDAE1F}">
      <dgm:prSet/>
      <dgm:spPr/>
      <dgm:t>
        <a:bodyPr/>
        <a:lstStyle/>
        <a:p>
          <a:endParaRPr lang="zh-CN" altLang="en-US"/>
        </a:p>
      </dgm:t>
    </dgm:pt>
    <dgm:pt modelId="{1311D464-9326-4640-8AD1-93B66B9D21DB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是现实世界到机器世界的一个中间层次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DCC4962-36FC-4F3D-BCC4-B2D7C1D550B7}" type="parTrans" cxnId="{7C2356A1-CF83-4649-89C2-B9257C510844}">
      <dgm:prSet/>
      <dgm:spPr/>
      <dgm:t>
        <a:bodyPr/>
        <a:lstStyle/>
        <a:p>
          <a:endParaRPr lang="zh-CN" altLang="en-US"/>
        </a:p>
      </dgm:t>
    </dgm:pt>
    <dgm:pt modelId="{8AF2A4BE-A077-4884-97AC-BD3512DB0784}" type="sibTrans" cxnId="{7C2356A1-CF83-4649-89C2-B9257C510844}">
      <dgm:prSet/>
      <dgm:spPr/>
      <dgm:t>
        <a:bodyPr/>
        <a:lstStyle/>
        <a:p>
          <a:endParaRPr lang="zh-CN" altLang="en-US"/>
        </a:p>
      </dgm:t>
    </dgm:pt>
    <dgm:pt modelId="{9408FC8E-C339-4130-85D0-124AB885B358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是数据库设计的有力工具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B904AC2-337D-40F5-9CDA-02020F98FE6D}" type="parTrans" cxnId="{D1C11BDC-E8BE-45CA-A6C3-89FE614E3C06}">
      <dgm:prSet/>
      <dgm:spPr/>
      <dgm:t>
        <a:bodyPr/>
        <a:lstStyle/>
        <a:p>
          <a:endParaRPr lang="zh-CN" altLang="en-US"/>
        </a:p>
      </dgm:t>
    </dgm:pt>
    <dgm:pt modelId="{F6843FA0-D0B1-4851-8407-7656F3A7770A}" type="sibTrans" cxnId="{D1C11BDC-E8BE-45CA-A6C3-89FE614E3C06}">
      <dgm:prSet/>
      <dgm:spPr/>
      <dgm:t>
        <a:bodyPr/>
        <a:lstStyle/>
        <a:p>
          <a:endParaRPr lang="zh-CN" altLang="en-US"/>
        </a:p>
      </dgm:t>
    </dgm:pt>
    <dgm:pt modelId="{3FFDC879-5020-49F6-B4A1-38871289E51F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数据库设计人员和用户之间进行交流的语言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6B30E37-24A2-44AC-BDA9-8E664CBAFA5C}" type="parTrans" cxnId="{A376D9E4-F062-46CC-8B63-E2A232862B10}">
      <dgm:prSet/>
      <dgm:spPr/>
      <dgm:t>
        <a:bodyPr/>
        <a:lstStyle/>
        <a:p>
          <a:endParaRPr lang="zh-CN" altLang="en-US"/>
        </a:p>
      </dgm:t>
    </dgm:pt>
    <dgm:pt modelId="{7308BA21-FC04-4208-84BC-F299DD005839}" type="sibTrans" cxnId="{A376D9E4-F062-46CC-8B63-E2A232862B10}">
      <dgm:prSet/>
      <dgm:spPr/>
      <dgm:t>
        <a:bodyPr/>
        <a:lstStyle/>
        <a:p>
          <a:endParaRPr lang="zh-CN" altLang="en-US"/>
        </a:p>
      </dgm:t>
    </dgm:pt>
    <dgm:pt modelId="{5A2ADCDC-C736-4EE6-A0AF-537F41E22958}" type="pres">
      <dgm:prSet presAssocID="{06CDE4DA-C6B1-41BC-B015-577F1B7D395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DE61DF4-0F5E-4E95-A162-67A6AA087495}" type="pres">
      <dgm:prSet presAssocID="{4AECF304-A6AD-4883-AE95-A597E9718607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E2E7AA3-E9B1-466B-A9D4-B3B2A9A5EC0C}" type="pres">
      <dgm:prSet presAssocID="{4AECF304-A6AD-4883-AE95-A597E9718607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877899D-CD54-4EDE-9B5D-7E9D6B146DC6}" type="pres">
      <dgm:prSet presAssocID="{C2C2C5C1-9CF0-43E3-BC66-054DAD99A2CF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8CAC737-B607-4522-B65F-91A0AD300C75}" type="pres">
      <dgm:prSet presAssocID="{C2C2C5C1-9CF0-43E3-BC66-054DAD99A2CF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584A102-7A4B-495A-957F-645414FD7A99}" type="presOf" srcId="{4AECF304-A6AD-4883-AE95-A597E9718607}" destId="{EDE61DF4-0F5E-4E95-A162-67A6AA087495}" srcOrd="0" destOrd="0" presId="urn:microsoft.com/office/officeart/2005/8/layout/vList2"/>
    <dgm:cxn modelId="{DDB30DB4-FEB3-405D-B3E4-4BF17C301ED6}" type="presOf" srcId="{9F40A381-C726-4AFB-AD36-5659310AA523}" destId="{78CAC737-B607-4522-B65F-91A0AD300C75}" srcOrd="0" destOrd="0" presId="urn:microsoft.com/office/officeart/2005/8/layout/vList2"/>
    <dgm:cxn modelId="{880BA1D2-10FF-4785-83E2-639A18064770}" srcId="{4AECF304-A6AD-4883-AE95-A597E9718607}" destId="{54A09715-4E83-4058-86DA-DDA05145C3F0}" srcOrd="0" destOrd="0" parTransId="{F4A884DD-6529-44E5-8170-E7C633517C84}" sibTransId="{4CE77173-8A6A-4A5B-AEFD-112CE58F485F}"/>
    <dgm:cxn modelId="{2EFA2CF5-32A0-45E4-9858-80210C6274CA}" type="presOf" srcId="{C2C2C5C1-9CF0-43E3-BC66-054DAD99A2CF}" destId="{2877899D-CD54-4EDE-9B5D-7E9D6B146DC6}" srcOrd="0" destOrd="0" presId="urn:microsoft.com/office/officeart/2005/8/layout/vList2"/>
    <dgm:cxn modelId="{F5050575-0435-4CA9-BFB8-BD424E2E3602}" type="presOf" srcId="{86A4949F-AA61-4F9A-8D44-9FA495AF81DA}" destId="{0E2E7AA3-E9B1-466B-A9D4-B3B2A9A5EC0C}" srcOrd="0" destOrd="1" presId="urn:microsoft.com/office/officeart/2005/8/layout/vList2"/>
    <dgm:cxn modelId="{990A21EC-CCCB-4868-B3CB-222F48DDAE1F}" srcId="{C2C2C5C1-9CF0-43E3-BC66-054DAD99A2CF}" destId="{9F40A381-C726-4AFB-AD36-5659310AA523}" srcOrd="0" destOrd="0" parTransId="{96E2416E-0473-4D17-B12B-CB0EDF944372}" sibTransId="{E993D3A6-47BC-4655-AF64-86734F2BC2B7}"/>
    <dgm:cxn modelId="{222B5098-DBF8-495B-9FC9-04B221C7CFEC}" type="presOf" srcId="{3FFDC879-5020-49F6-B4A1-38871289E51F}" destId="{78CAC737-B607-4522-B65F-91A0AD300C75}" srcOrd="0" destOrd="3" presId="urn:microsoft.com/office/officeart/2005/8/layout/vList2"/>
    <dgm:cxn modelId="{8B3C804E-DD27-4D5F-B463-EB6B5B6AA906}" type="presOf" srcId="{9408FC8E-C339-4130-85D0-124AB885B358}" destId="{78CAC737-B607-4522-B65F-91A0AD300C75}" srcOrd="0" destOrd="2" presId="urn:microsoft.com/office/officeart/2005/8/layout/vList2"/>
    <dgm:cxn modelId="{6F5BFE73-138C-4993-9CCD-22432DA04633}" srcId="{06CDE4DA-C6B1-41BC-B015-577F1B7D395C}" destId="{4AECF304-A6AD-4883-AE95-A597E9718607}" srcOrd="0" destOrd="0" parTransId="{C4F77D30-8BD8-4660-A1C9-41F832291480}" sibTransId="{F4783ABB-7C13-4F10-863F-F5602C8CE42A}"/>
    <dgm:cxn modelId="{6EA1AEE4-ECCA-4FE9-9289-C004399FBC8D}" srcId="{06CDE4DA-C6B1-41BC-B015-577F1B7D395C}" destId="{C2C2C5C1-9CF0-43E3-BC66-054DAD99A2CF}" srcOrd="1" destOrd="0" parTransId="{FFE9664B-0B39-487E-A900-5B9D3FC4E417}" sibTransId="{7D5B30D1-603E-4F01-9611-D4026DB17128}"/>
    <dgm:cxn modelId="{5BE41E7C-8015-4423-85FF-7CFE12EFBABC}" type="presOf" srcId="{1311D464-9326-4640-8AD1-93B66B9D21DB}" destId="{78CAC737-B607-4522-B65F-91A0AD300C75}" srcOrd="0" destOrd="1" presId="urn:microsoft.com/office/officeart/2005/8/layout/vList2"/>
    <dgm:cxn modelId="{89AE746C-B394-4A67-A990-650FD9DBAA52}" type="presOf" srcId="{06CDE4DA-C6B1-41BC-B015-577F1B7D395C}" destId="{5A2ADCDC-C736-4EE6-A0AF-537F41E22958}" srcOrd="0" destOrd="0" presId="urn:microsoft.com/office/officeart/2005/8/layout/vList2"/>
    <dgm:cxn modelId="{A376D9E4-F062-46CC-8B63-E2A232862B10}" srcId="{C2C2C5C1-9CF0-43E3-BC66-054DAD99A2CF}" destId="{3FFDC879-5020-49F6-B4A1-38871289E51F}" srcOrd="3" destOrd="0" parTransId="{D6B30E37-24A2-44AC-BDA9-8E664CBAFA5C}" sibTransId="{7308BA21-FC04-4208-84BC-F299DD005839}"/>
    <dgm:cxn modelId="{58035F11-CEFD-4D91-932D-19D953035C1F}" type="presOf" srcId="{54A09715-4E83-4058-86DA-DDA05145C3F0}" destId="{0E2E7AA3-E9B1-466B-A9D4-B3B2A9A5EC0C}" srcOrd="0" destOrd="0" presId="urn:microsoft.com/office/officeart/2005/8/layout/vList2"/>
    <dgm:cxn modelId="{7C2356A1-CF83-4649-89C2-B9257C510844}" srcId="{C2C2C5C1-9CF0-43E3-BC66-054DAD99A2CF}" destId="{1311D464-9326-4640-8AD1-93B66B9D21DB}" srcOrd="1" destOrd="0" parTransId="{0DCC4962-36FC-4F3D-BCC4-B2D7C1D550B7}" sibTransId="{8AF2A4BE-A077-4884-97AC-BD3512DB0784}"/>
    <dgm:cxn modelId="{D1C11BDC-E8BE-45CA-A6C3-89FE614E3C06}" srcId="{C2C2C5C1-9CF0-43E3-BC66-054DAD99A2CF}" destId="{9408FC8E-C339-4130-85D0-124AB885B358}" srcOrd="2" destOrd="0" parTransId="{BB904AC2-337D-40F5-9CDA-02020F98FE6D}" sibTransId="{F6843FA0-D0B1-4851-8407-7656F3A7770A}"/>
    <dgm:cxn modelId="{30D7B206-1C19-40BE-987A-C8A09FEC3141}" srcId="{4AECF304-A6AD-4883-AE95-A597E9718607}" destId="{86A4949F-AA61-4F9A-8D44-9FA495AF81DA}" srcOrd="1" destOrd="0" parTransId="{30FC18AB-B3F1-4263-9833-3E384939A299}" sibTransId="{51F1F521-4CD6-4242-8AA0-84B0D1616E48}"/>
    <dgm:cxn modelId="{826A0A20-69E6-4AAE-BE70-8CE0BC06FC00}" type="presParOf" srcId="{5A2ADCDC-C736-4EE6-A0AF-537F41E22958}" destId="{EDE61DF4-0F5E-4E95-A162-67A6AA087495}" srcOrd="0" destOrd="0" presId="urn:microsoft.com/office/officeart/2005/8/layout/vList2"/>
    <dgm:cxn modelId="{E288D0F4-E6A3-46FD-8021-6E5C17062D96}" type="presParOf" srcId="{5A2ADCDC-C736-4EE6-A0AF-537F41E22958}" destId="{0E2E7AA3-E9B1-466B-A9D4-B3B2A9A5EC0C}" srcOrd="1" destOrd="0" presId="urn:microsoft.com/office/officeart/2005/8/layout/vList2"/>
    <dgm:cxn modelId="{E96661FF-E74E-46C3-B31A-C45DEDDCF8E7}" type="presParOf" srcId="{5A2ADCDC-C736-4EE6-A0AF-537F41E22958}" destId="{2877899D-CD54-4EDE-9B5D-7E9D6B146DC6}" srcOrd="2" destOrd="0" presId="urn:microsoft.com/office/officeart/2005/8/layout/vList2"/>
    <dgm:cxn modelId="{6B1A303F-F4C4-45C6-AEC3-CB86520AAD7C}" type="presParOf" srcId="{5A2ADCDC-C736-4EE6-A0AF-537F41E22958}" destId="{78CAC737-B607-4522-B65F-91A0AD300C7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9723D6-26AE-4891-BCBC-209619011B53}" type="doc">
      <dgm:prSet loTypeId="urn:microsoft.com/office/officeart/2005/8/layout/vList2" loCatId="list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47EE51AD-8810-447B-9BDC-09972F464C36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数据的定义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3F624B8-F55B-48BE-AAD0-E0EF28C0F2DE}" type="parTrans" cxnId="{D040FF69-6B66-4CA5-BA56-97819F15120F}">
      <dgm:prSet/>
      <dgm:spPr/>
      <dgm:t>
        <a:bodyPr/>
        <a:lstStyle/>
        <a:p>
          <a:endParaRPr lang="zh-CN" altLang="en-US"/>
        </a:p>
      </dgm:t>
    </dgm:pt>
    <dgm:pt modelId="{45E166CE-0E85-4140-96BA-C2976F551AB1}" type="sibTrans" cxnId="{D040FF69-6B66-4CA5-BA56-97819F15120F}">
      <dgm:prSet/>
      <dgm:spPr/>
      <dgm:t>
        <a:bodyPr/>
        <a:lstStyle/>
        <a:p>
          <a:endParaRPr lang="zh-CN" altLang="en-US"/>
        </a:p>
      </dgm:t>
    </dgm:pt>
    <dgm:pt modelId="{8AF258AA-41D6-4DDA-ABDC-19FB40C42E29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描述事物的符号记录</a:t>
          </a:r>
        </a:p>
      </dgm:t>
    </dgm:pt>
    <dgm:pt modelId="{BCE4C356-6656-4FE0-86D0-7826ADC6083A}" type="parTrans" cxnId="{BA9AC8DF-0E31-4763-9C82-4CC62F8F1C17}">
      <dgm:prSet/>
      <dgm:spPr/>
      <dgm:t>
        <a:bodyPr/>
        <a:lstStyle/>
        <a:p>
          <a:endParaRPr lang="zh-CN" altLang="en-US"/>
        </a:p>
      </dgm:t>
    </dgm:pt>
    <dgm:pt modelId="{6736A483-4B3D-44B5-8A22-6824685F1C0F}" type="sibTrans" cxnId="{BA9AC8DF-0E31-4763-9C82-4CC62F8F1C17}">
      <dgm:prSet/>
      <dgm:spPr/>
      <dgm:t>
        <a:bodyPr/>
        <a:lstStyle/>
        <a:p>
          <a:endParaRPr lang="zh-CN" altLang="en-US"/>
        </a:p>
      </dgm:t>
    </dgm:pt>
    <dgm:pt modelId="{DDC09EA3-6F0D-4715-8B8C-1BB508CBD32F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数据的种类</a:t>
          </a:r>
        </a:p>
      </dgm:t>
    </dgm:pt>
    <dgm:pt modelId="{01027897-0EB8-43B6-8F42-8C8A67209BA4}" type="parTrans" cxnId="{1F73D6C7-E384-4FE5-ADAE-7AA2CFAD3133}">
      <dgm:prSet/>
      <dgm:spPr/>
      <dgm:t>
        <a:bodyPr/>
        <a:lstStyle/>
        <a:p>
          <a:endParaRPr lang="zh-CN" altLang="en-US"/>
        </a:p>
      </dgm:t>
    </dgm:pt>
    <dgm:pt modelId="{096AC296-A3A3-48EE-B716-AC3AB2209453}" type="sibTrans" cxnId="{1F73D6C7-E384-4FE5-ADAE-7AA2CFAD3133}">
      <dgm:prSet/>
      <dgm:spPr/>
      <dgm:t>
        <a:bodyPr/>
        <a:lstStyle/>
        <a:p>
          <a:endParaRPr lang="zh-CN" altLang="en-US"/>
        </a:p>
      </dgm:t>
    </dgm:pt>
    <dgm:pt modelId="{D1D56E47-01D3-4D0F-8B06-728CB0E98BAE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数字、文字、图形、图像、音频、视频、学生的档案记录等</a:t>
          </a:r>
        </a:p>
      </dgm:t>
    </dgm:pt>
    <dgm:pt modelId="{E0A83553-54BE-4D2E-84F4-EBE42B3EF2A5}" type="parTrans" cxnId="{F2FFD889-DD8E-4755-9415-936E0EAA1571}">
      <dgm:prSet/>
      <dgm:spPr/>
      <dgm:t>
        <a:bodyPr/>
        <a:lstStyle/>
        <a:p>
          <a:endParaRPr lang="zh-CN" altLang="en-US"/>
        </a:p>
      </dgm:t>
    </dgm:pt>
    <dgm:pt modelId="{8AD8ACA3-75B9-4722-9D2D-1CBE042FF946}" type="sibTrans" cxnId="{F2FFD889-DD8E-4755-9415-936E0EAA1571}">
      <dgm:prSet/>
      <dgm:spPr/>
      <dgm:t>
        <a:bodyPr/>
        <a:lstStyle/>
        <a:p>
          <a:endParaRPr lang="zh-CN" altLang="en-US"/>
        </a:p>
      </dgm:t>
    </dgm:pt>
    <dgm:pt modelId="{A8CBA73C-0543-483F-9FB5-8D68413854E0}" type="pres">
      <dgm:prSet presAssocID="{989723D6-26AE-4891-BCBC-209619011B5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D7018A2-4461-4517-9885-D7123DFDFEA4}" type="pres">
      <dgm:prSet presAssocID="{47EE51AD-8810-447B-9BDC-09972F464C36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571BAD-4BE7-4115-B169-344E4191AA97}" type="pres">
      <dgm:prSet presAssocID="{47EE51AD-8810-447B-9BDC-09972F464C36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D4C60EB-3CC6-4E25-8F38-CB75BA784388}" type="pres">
      <dgm:prSet presAssocID="{DDC09EA3-6F0D-4715-8B8C-1BB508CBD32F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1BD83F-09D0-4F75-A168-556E9CE3C64C}" type="pres">
      <dgm:prSet presAssocID="{DDC09EA3-6F0D-4715-8B8C-1BB508CBD32F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2FFD889-DD8E-4755-9415-936E0EAA1571}" srcId="{DDC09EA3-6F0D-4715-8B8C-1BB508CBD32F}" destId="{D1D56E47-01D3-4D0F-8B06-728CB0E98BAE}" srcOrd="0" destOrd="0" parTransId="{E0A83553-54BE-4D2E-84F4-EBE42B3EF2A5}" sibTransId="{8AD8ACA3-75B9-4722-9D2D-1CBE042FF946}"/>
    <dgm:cxn modelId="{BA9AC8DF-0E31-4763-9C82-4CC62F8F1C17}" srcId="{47EE51AD-8810-447B-9BDC-09972F464C36}" destId="{8AF258AA-41D6-4DDA-ABDC-19FB40C42E29}" srcOrd="0" destOrd="0" parTransId="{BCE4C356-6656-4FE0-86D0-7826ADC6083A}" sibTransId="{6736A483-4B3D-44B5-8A22-6824685F1C0F}"/>
    <dgm:cxn modelId="{D040FF69-6B66-4CA5-BA56-97819F15120F}" srcId="{989723D6-26AE-4891-BCBC-209619011B53}" destId="{47EE51AD-8810-447B-9BDC-09972F464C36}" srcOrd="0" destOrd="0" parTransId="{73F624B8-F55B-48BE-AAD0-E0EF28C0F2DE}" sibTransId="{45E166CE-0E85-4140-96BA-C2976F551AB1}"/>
    <dgm:cxn modelId="{49074244-5F87-4568-8ECD-803D663E6055}" type="presOf" srcId="{8AF258AA-41D6-4DDA-ABDC-19FB40C42E29}" destId="{F1571BAD-4BE7-4115-B169-344E4191AA97}" srcOrd="0" destOrd="0" presId="urn:microsoft.com/office/officeart/2005/8/layout/vList2"/>
    <dgm:cxn modelId="{D340466E-5001-4A3E-8690-99AB247AF0AD}" type="presOf" srcId="{47EE51AD-8810-447B-9BDC-09972F464C36}" destId="{FD7018A2-4461-4517-9885-D7123DFDFEA4}" srcOrd="0" destOrd="0" presId="urn:microsoft.com/office/officeart/2005/8/layout/vList2"/>
    <dgm:cxn modelId="{867BC1B5-2ABC-4AC1-B5D0-187F4F2E407F}" type="presOf" srcId="{DDC09EA3-6F0D-4715-8B8C-1BB508CBD32F}" destId="{5D4C60EB-3CC6-4E25-8F38-CB75BA784388}" srcOrd="0" destOrd="0" presId="urn:microsoft.com/office/officeart/2005/8/layout/vList2"/>
    <dgm:cxn modelId="{1F73D6C7-E384-4FE5-ADAE-7AA2CFAD3133}" srcId="{989723D6-26AE-4891-BCBC-209619011B53}" destId="{DDC09EA3-6F0D-4715-8B8C-1BB508CBD32F}" srcOrd="1" destOrd="0" parTransId="{01027897-0EB8-43B6-8F42-8C8A67209BA4}" sibTransId="{096AC296-A3A3-48EE-B716-AC3AB2209453}"/>
    <dgm:cxn modelId="{38A9B7C4-FE57-4120-83C2-E83800907510}" type="presOf" srcId="{D1D56E47-01D3-4D0F-8B06-728CB0E98BAE}" destId="{991BD83F-09D0-4F75-A168-556E9CE3C64C}" srcOrd="0" destOrd="0" presId="urn:microsoft.com/office/officeart/2005/8/layout/vList2"/>
    <dgm:cxn modelId="{4755FF84-05E8-4426-B1DD-3C4866C7CE3E}" type="presOf" srcId="{989723D6-26AE-4891-BCBC-209619011B53}" destId="{A8CBA73C-0543-483F-9FB5-8D68413854E0}" srcOrd="0" destOrd="0" presId="urn:microsoft.com/office/officeart/2005/8/layout/vList2"/>
    <dgm:cxn modelId="{1EEC2323-28E7-4958-9EE5-5AF68221B9F3}" type="presParOf" srcId="{A8CBA73C-0543-483F-9FB5-8D68413854E0}" destId="{FD7018A2-4461-4517-9885-D7123DFDFEA4}" srcOrd="0" destOrd="0" presId="urn:microsoft.com/office/officeart/2005/8/layout/vList2"/>
    <dgm:cxn modelId="{F76BA1FE-5F8B-4B28-A4E8-15C897DC7C28}" type="presParOf" srcId="{A8CBA73C-0543-483F-9FB5-8D68413854E0}" destId="{F1571BAD-4BE7-4115-B169-344E4191AA97}" srcOrd="1" destOrd="0" presId="urn:microsoft.com/office/officeart/2005/8/layout/vList2"/>
    <dgm:cxn modelId="{9357B1E8-414E-4E8C-A1B2-F425E6668E87}" type="presParOf" srcId="{A8CBA73C-0543-483F-9FB5-8D68413854E0}" destId="{5D4C60EB-3CC6-4E25-8F38-CB75BA784388}" srcOrd="2" destOrd="0" presId="urn:microsoft.com/office/officeart/2005/8/layout/vList2"/>
    <dgm:cxn modelId="{FEA45030-7B09-4D0D-B7E0-4D30B4CF3580}" type="presParOf" srcId="{A8CBA73C-0543-483F-9FB5-8D68413854E0}" destId="{991BD83F-09D0-4F75-A168-556E9CE3C64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E683AFBD-2399-47FC-9F73-EBF104E9FA4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183D3FE-180F-4103-8FF3-99699A558CA1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1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）实体（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Entity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 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4B22AD9-0741-40F6-909E-6BAE348B5279}" type="parTrans" cxnId="{86D8050D-7838-428A-AC3A-7E5E2FCEC7A7}">
      <dgm:prSet/>
      <dgm:spPr/>
      <dgm:t>
        <a:bodyPr/>
        <a:lstStyle/>
        <a:p>
          <a:endParaRPr lang="zh-CN" altLang="en-US"/>
        </a:p>
      </dgm:t>
    </dgm:pt>
    <dgm:pt modelId="{B203F139-7352-4607-9D79-0CA9E6B7E098}" type="sibTrans" cxnId="{86D8050D-7838-428A-AC3A-7E5E2FCEC7A7}">
      <dgm:prSet/>
      <dgm:spPr/>
      <dgm:t>
        <a:bodyPr/>
        <a:lstStyle/>
        <a:p>
          <a:endParaRPr lang="zh-CN" altLang="en-US"/>
        </a:p>
      </dgm:t>
    </dgm:pt>
    <dgm:pt modelId="{CBA89B2B-D56E-473E-9C37-BAFB4670437C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）实体型（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Entity Type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 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D8FCC5C-B407-406D-8666-C7639BF5C4CA}" type="parTrans" cxnId="{EA8A751E-C651-44B8-B6EB-ED07B9E6FDBC}">
      <dgm:prSet/>
      <dgm:spPr/>
      <dgm:t>
        <a:bodyPr/>
        <a:lstStyle/>
        <a:p>
          <a:endParaRPr lang="zh-CN" altLang="en-US"/>
        </a:p>
      </dgm:t>
    </dgm:pt>
    <dgm:pt modelId="{2CC3F849-99AB-41F8-A403-F7388C5B6EE3}" type="sibTrans" cxnId="{EA8A751E-C651-44B8-B6EB-ED07B9E6FDBC}">
      <dgm:prSet/>
      <dgm:spPr/>
      <dgm:t>
        <a:bodyPr/>
        <a:lstStyle/>
        <a:p>
          <a:endParaRPr lang="zh-CN" altLang="en-US"/>
        </a:p>
      </dgm:t>
    </dgm:pt>
    <dgm:pt modelId="{429C397E-CD32-4FEA-800A-B520367297D1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6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）联系（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Relationship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  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AE4BEE7-1892-4C24-805E-B7B959588119}" type="parTrans" cxnId="{D7A0E3CC-AA7E-4C42-933E-55F0DA836168}">
      <dgm:prSet/>
      <dgm:spPr/>
      <dgm:t>
        <a:bodyPr/>
        <a:lstStyle/>
        <a:p>
          <a:endParaRPr lang="zh-CN" altLang="en-US"/>
        </a:p>
      </dgm:t>
    </dgm:pt>
    <dgm:pt modelId="{6BF7E008-0758-4739-B0ED-DE4C104CAB93}" type="sibTrans" cxnId="{D7A0E3CC-AA7E-4C42-933E-55F0DA836168}">
      <dgm:prSet/>
      <dgm:spPr/>
      <dgm:t>
        <a:bodyPr/>
        <a:lstStyle/>
        <a:p>
          <a:endParaRPr lang="zh-CN" altLang="en-US"/>
        </a:p>
      </dgm:t>
    </dgm:pt>
    <dgm:pt modelId="{D0E9534F-6712-41B3-9425-160EC9CDA549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客观存在并可相互区别的事物称为实体。</a:t>
          </a:r>
        </a:p>
      </dgm:t>
    </dgm:pt>
    <dgm:pt modelId="{369FE049-3CBE-49BE-AA80-526D4868BA04}" type="parTrans" cxnId="{4737FFE1-EBFE-4EED-9E29-3FD3FFBA683A}">
      <dgm:prSet/>
      <dgm:spPr/>
      <dgm:t>
        <a:bodyPr/>
        <a:lstStyle/>
        <a:p>
          <a:endParaRPr lang="zh-CN" altLang="en-US"/>
        </a:p>
      </dgm:t>
    </dgm:pt>
    <dgm:pt modelId="{AE677736-858F-47CC-B087-9DA9E708685C}" type="sibTrans" cxnId="{4737FFE1-EBFE-4EED-9E29-3FD3FFBA683A}">
      <dgm:prSet/>
      <dgm:spPr/>
      <dgm:t>
        <a:bodyPr/>
        <a:lstStyle/>
        <a:p>
          <a:endParaRPr lang="zh-CN" altLang="en-US"/>
        </a:p>
      </dgm:t>
    </dgm:pt>
    <dgm:pt modelId="{7D52F7C7-778A-460B-ABE9-EA86C36095AF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可以是具体的人、事、物或抽象的概念。</a:t>
          </a:r>
        </a:p>
      </dgm:t>
    </dgm:pt>
    <dgm:pt modelId="{FD40679B-A109-46C6-982C-558826D480A7}" type="parTrans" cxnId="{0CA7EC99-A0BB-42DB-AD23-9A91736618E7}">
      <dgm:prSet/>
      <dgm:spPr/>
      <dgm:t>
        <a:bodyPr/>
        <a:lstStyle/>
        <a:p>
          <a:endParaRPr lang="zh-CN" altLang="en-US"/>
        </a:p>
      </dgm:t>
    </dgm:pt>
    <dgm:pt modelId="{8BD828D9-94C8-4305-AAE6-1BD721C902FA}" type="sibTrans" cxnId="{0CA7EC99-A0BB-42DB-AD23-9A91736618E7}">
      <dgm:prSet/>
      <dgm:spPr/>
      <dgm:t>
        <a:bodyPr/>
        <a:lstStyle/>
        <a:p>
          <a:endParaRPr lang="zh-CN" altLang="en-US"/>
        </a:p>
      </dgm:t>
    </dgm:pt>
    <dgm:pt modelId="{0F83B902-83D2-43FC-9F8C-67C298355EB3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）属性（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Attribute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 </a:t>
          </a:r>
        </a:p>
      </dgm:t>
    </dgm:pt>
    <dgm:pt modelId="{2CCE9D75-24AB-4EE8-A477-A4C785324459}" type="parTrans" cxnId="{52E98BF7-3020-4821-8578-828AF526C77C}">
      <dgm:prSet/>
      <dgm:spPr/>
      <dgm:t>
        <a:bodyPr/>
        <a:lstStyle/>
        <a:p>
          <a:endParaRPr lang="zh-CN" altLang="en-US"/>
        </a:p>
      </dgm:t>
    </dgm:pt>
    <dgm:pt modelId="{EA80FAEF-42F3-428D-A7CB-72E0E54D1145}" type="sibTrans" cxnId="{52E98BF7-3020-4821-8578-828AF526C77C}">
      <dgm:prSet/>
      <dgm:spPr/>
      <dgm:t>
        <a:bodyPr/>
        <a:lstStyle/>
        <a:p>
          <a:endParaRPr lang="zh-CN" altLang="en-US"/>
        </a:p>
      </dgm:t>
    </dgm:pt>
    <dgm:pt modelId="{91AD9047-558F-4FE0-960E-A056ED1DA28F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实体所具有的某一特性称为属性。 </a:t>
          </a:r>
        </a:p>
      </dgm:t>
    </dgm:pt>
    <dgm:pt modelId="{C063C85A-0EAC-4438-AD9D-A396BB05CBBF}" type="parTrans" cxnId="{8A0BC088-89DA-4120-B1F5-C2D011D86783}">
      <dgm:prSet/>
      <dgm:spPr/>
      <dgm:t>
        <a:bodyPr/>
        <a:lstStyle/>
        <a:p>
          <a:endParaRPr lang="zh-CN" altLang="en-US"/>
        </a:p>
      </dgm:t>
    </dgm:pt>
    <dgm:pt modelId="{96E5C96B-207A-41E3-8306-D4A129985438}" type="sibTrans" cxnId="{8A0BC088-89DA-4120-B1F5-C2D011D86783}">
      <dgm:prSet/>
      <dgm:spPr/>
      <dgm:t>
        <a:bodyPr/>
        <a:lstStyle/>
        <a:p>
          <a:endParaRPr lang="zh-CN" altLang="en-US"/>
        </a:p>
      </dgm:t>
    </dgm:pt>
    <dgm:pt modelId="{A2A4AEDB-8592-4C94-8361-4C7E3C56B422}">
      <dgm:prSet/>
      <dgm:spPr/>
      <dgm:t>
        <a:bodyPr/>
        <a:lstStyle/>
        <a:p>
          <a:r>
            <a: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mtClean="0">
              <a:latin typeface="微软雅黑" panose="020B0503020204020204" pitchFamily="34" charset="-122"/>
              <a:ea typeface="微软雅黑" panose="020B0503020204020204" pitchFamily="34" charset="-122"/>
            </a:rPr>
            <a:t>3</a:t>
          </a:r>
          <a:r>
            <a: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rPr>
            <a:t>）码（</a:t>
          </a:r>
          <a:r>
            <a:rPr lang="en-US" altLang="zh-CN" smtClean="0">
              <a:latin typeface="微软雅黑" panose="020B0503020204020204" pitchFamily="34" charset="-122"/>
              <a:ea typeface="微软雅黑" panose="020B0503020204020204" pitchFamily="34" charset="-122"/>
            </a:rPr>
            <a:t>Key</a:t>
          </a:r>
          <a:r>
            <a: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rPr>
            <a:t>） </a:t>
          </a:r>
          <a:endParaRPr lang="zh-CN" altLang="en-US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AE50697-A8F0-443A-9C1E-7C7A7210F067}" type="parTrans" cxnId="{69AC7B05-3A9C-4445-84DF-E033D7EE3F9B}">
      <dgm:prSet/>
      <dgm:spPr/>
      <dgm:t>
        <a:bodyPr/>
        <a:lstStyle/>
        <a:p>
          <a:endParaRPr lang="zh-CN" altLang="en-US"/>
        </a:p>
      </dgm:t>
    </dgm:pt>
    <dgm:pt modelId="{A318D4D4-B555-4C0B-B066-8FE3DFF042CE}" type="sibTrans" cxnId="{69AC7B05-3A9C-4445-84DF-E033D7EE3F9B}">
      <dgm:prSet/>
      <dgm:spPr/>
      <dgm:t>
        <a:bodyPr/>
        <a:lstStyle/>
        <a:p>
          <a:endParaRPr lang="zh-CN" altLang="en-US"/>
        </a:p>
      </dgm:t>
    </dgm:pt>
    <dgm:pt modelId="{530A290F-6FC2-45E8-9092-65257A5F1B63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唯一标识实体的属性集称为码。</a:t>
          </a:r>
        </a:p>
      </dgm:t>
    </dgm:pt>
    <dgm:pt modelId="{9069A2AB-2563-497F-9B85-86B5577A1A8F}" type="parTrans" cxnId="{61C77EF2-B7D7-495B-B832-D6C596A85100}">
      <dgm:prSet/>
      <dgm:spPr/>
      <dgm:t>
        <a:bodyPr/>
        <a:lstStyle/>
        <a:p>
          <a:endParaRPr lang="zh-CN" altLang="en-US"/>
        </a:p>
      </dgm:t>
    </dgm:pt>
    <dgm:pt modelId="{92F69806-64A9-448B-9D26-60256ACC719E}" type="sibTrans" cxnId="{61C77EF2-B7D7-495B-B832-D6C596A85100}">
      <dgm:prSet/>
      <dgm:spPr/>
      <dgm:t>
        <a:bodyPr/>
        <a:lstStyle/>
        <a:p>
          <a:endParaRPr lang="zh-CN" altLang="en-US"/>
        </a:p>
      </dgm:t>
    </dgm:pt>
    <dgm:pt modelId="{5095123A-71A6-4978-943B-76CBA138B3CE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用实体名及其属性名集合来抽象和刻画同类实体</a:t>
          </a:r>
          <a:endParaRPr lang="en-US" altLang="zh-CN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43E8670-FDB7-4CFE-83E1-84B938C7217C}" type="parTrans" cxnId="{08A8EA42-15C1-4261-9E65-C182D9D62AB5}">
      <dgm:prSet/>
      <dgm:spPr/>
      <dgm:t>
        <a:bodyPr/>
        <a:lstStyle/>
        <a:p>
          <a:endParaRPr lang="zh-CN" altLang="en-US"/>
        </a:p>
      </dgm:t>
    </dgm:pt>
    <dgm:pt modelId="{D5868A46-ECCD-46CF-903D-47F7228BBD08}" type="sibTrans" cxnId="{08A8EA42-15C1-4261-9E65-C182D9D62AB5}">
      <dgm:prSet/>
      <dgm:spPr/>
      <dgm:t>
        <a:bodyPr/>
        <a:lstStyle/>
        <a:p>
          <a:endParaRPr lang="zh-CN" altLang="en-US"/>
        </a:p>
      </dgm:t>
    </dgm:pt>
    <dgm:pt modelId="{F41CE36B-0D0C-436A-B2EC-89A213FC1EBB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5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）实体集（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Entity Set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 </a:t>
          </a:r>
        </a:p>
      </dgm:t>
    </dgm:pt>
    <dgm:pt modelId="{41913AAA-9E20-4255-A208-E383445D2FD5}" type="parTrans" cxnId="{A8314253-2688-4600-96C7-82E06B10DE8B}">
      <dgm:prSet/>
      <dgm:spPr/>
      <dgm:t>
        <a:bodyPr/>
        <a:lstStyle/>
        <a:p>
          <a:endParaRPr lang="zh-CN" altLang="en-US"/>
        </a:p>
      </dgm:t>
    </dgm:pt>
    <dgm:pt modelId="{CC1E1A6B-725D-45B1-9294-CE06D08D0C82}" type="sibTrans" cxnId="{A8314253-2688-4600-96C7-82E06B10DE8B}">
      <dgm:prSet/>
      <dgm:spPr/>
      <dgm:t>
        <a:bodyPr/>
        <a:lstStyle/>
        <a:p>
          <a:endParaRPr lang="zh-CN" altLang="en-US"/>
        </a:p>
      </dgm:t>
    </dgm:pt>
    <dgm:pt modelId="{011918B9-35AD-4F68-9284-B0092FCA77F8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同一类型实体的集合称为实体集</a:t>
          </a:r>
        </a:p>
      </dgm:t>
    </dgm:pt>
    <dgm:pt modelId="{41F84AE8-821A-40D1-96F5-BA5E92111719}" type="parTrans" cxnId="{8090E074-0C96-40DB-A0FB-FAECB5D874AA}">
      <dgm:prSet/>
      <dgm:spPr/>
      <dgm:t>
        <a:bodyPr/>
        <a:lstStyle/>
        <a:p>
          <a:endParaRPr lang="zh-CN" altLang="en-US"/>
        </a:p>
      </dgm:t>
    </dgm:pt>
    <dgm:pt modelId="{517D5F6A-F948-4184-965E-64C5B36F8C63}" type="sibTrans" cxnId="{8090E074-0C96-40DB-A0FB-FAECB5D874AA}">
      <dgm:prSet/>
      <dgm:spPr/>
      <dgm:t>
        <a:bodyPr/>
        <a:lstStyle/>
        <a:p>
          <a:endParaRPr lang="zh-CN" altLang="en-US"/>
        </a:p>
      </dgm:t>
    </dgm:pt>
    <dgm:pt modelId="{9F33734C-7779-4FB1-9B30-BD563AF56AC0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现实世界中事物内部以及事物之间的联系在信息世界中反映为实体（型）内部的联系和实体（型）之间的联系。</a:t>
          </a:r>
        </a:p>
      </dgm:t>
    </dgm:pt>
    <dgm:pt modelId="{5FAAA338-7EBD-4E07-BED4-F96F46926FE1}" type="parTrans" cxnId="{5FEC931E-F9D5-4058-80FC-7D60B24B9760}">
      <dgm:prSet/>
      <dgm:spPr/>
      <dgm:t>
        <a:bodyPr/>
        <a:lstStyle/>
        <a:p>
          <a:endParaRPr lang="zh-CN" altLang="en-US"/>
        </a:p>
      </dgm:t>
    </dgm:pt>
    <dgm:pt modelId="{58637089-6525-4D96-9848-3DD3F80928B9}" type="sibTrans" cxnId="{5FEC931E-F9D5-4058-80FC-7D60B24B9760}">
      <dgm:prSet/>
      <dgm:spPr/>
      <dgm:t>
        <a:bodyPr/>
        <a:lstStyle/>
        <a:p>
          <a:endParaRPr lang="zh-CN" altLang="en-US"/>
        </a:p>
      </dgm:t>
    </dgm:pt>
    <dgm:pt modelId="{FAA57180-FB9A-4AB5-8F08-2F992F31D719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可以分为</a:t>
          </a:r>
          <a:r>
            <a:rPr lang="zh-CN" altLang="en-US" b="1" dirty="0" smtClean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一对一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zh-CN" altLang="en-US" b="1" dirty="0" smtClean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一对多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和</a:t>
          </a:r>
          <a:r>
            <a:rPr lang="zh-CN" altLang="en-US" b="1" dirty="0" smtClean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多对多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等几种类型</a:t>
          </a:r>
        </a:p>
      </dgm:t>
    </dgm:pt>
    <dgm:pt modelId="{DDD86787-ECFA-42C9-96F1-B15436566315}" type="parTrans" cxnId="{57DF372B-FDF1-4141-B76C-30F1A9D62911}">
      <dgm:prSet/>
      <dgm:spPr/>
    </dgm:pt>
    <dgm:pt modelId="{21186B86-5F61-4186-B7DE-08A2B384BA95}" type="sibTrans" cxnId="{57DF372B-FDF1-4141-B76C-30F1A9D62911}">
      <dgm:prSet/>
      <dgm:spPr/>
    </dgm:pt>
    <dgm:pt modelId="{77B20354-6C00-4B81-AE9B-F5FF579056A3}" type="pres">
      <dgm:prSet presAssocID="{E683AFBD-2399-47FC-9F73-EBF104E9FA4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D5090EB-7330-4582-BBF5-D9F86652E3DE}" type="pres">
      <dgm:prSet presAssocID="{8183D3FE-180F-4103-8FF3-99699A558CA1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82D92DF-260C-493D-9D5D-D1343F85C597}" type="pres">
      <dgm:prSet presAssocID="{8183D3FE-180F-4103-8FF3-99699A558CA1}" presName="childText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00A5B1D-A933-4630-9BD3-C11350FB924D}" type="pres">
      <dgm:prSet presAssocID="{0F83B902-83D2-43FC-9F8C-67C298355EB3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0620E28-962A-4873-A59C-350B3860448E}" type="pres">
      <dgm:prSet presAssocID="{0F83B902-83D2-43FC-9F8C-67C298355EB3}" presName="childText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2B98B4-C58D-471B-BA20-F628C0A014A9}" type="pres">
      <dgm:prSet presAssocID="{A2A4AEDB-8592-4C94-8361-4C7E3C56B422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A716A5E-92F8-40CF-AB4E-9599C145EF4D}" type="pres">
      <dgm:prSet presAssocID="{A2A4AEDB-8592-4C94-8361-4C7E3C56B422}" presName="childText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0B49C31-9433-4190-813E-EA5AF89D2AB9}" type="pres">
      <dgm:prSet presAssocID="{CBA89B2B-D56E-473E-9C37-BAFB4670437C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8B5E74E-C836-4FF3-85DE-A80AB3042F01}" type="pres">
      <dgm:prSet presAssocID="{CBA89B2B-D56E-473E-9C37-BAFB4670437C}" presName="childText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324F137-40AB-40DE-AEE4-BC78EB30460F}" type="pres">
      <dgm:prSet presAssocID="{F41CE36B-0D0C-436A-B2EC-89A213FC1EBB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1364E1C-29C8-4DDA-AD18-755FD3EC3E36}" type="pres">
      <dgm:prSet presAssocID="{F41CE36B-0D0C-436A-B2EC-89A213FC1EBB}" presName="childText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A7F58E9-F9AA-4DE8-801F-467572E5CD8B}" type="pres">
      <dgm:prSet presAssocID="{429C397E-CD32-4FEA-800A-B520367297D1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5F392F3-C299-4A9F-8201-291DFDD52B08}" type="pres">
      <dgm:prSet presAssocID="{429C397E-CD32-4FEA-800A-B520367297D1}" presName="childText" presStyleLbl="revTx" presStyleIdx="5" presStyleCnt="6" custLinFactNeighborX="113" custLinFactNeighborY="54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FEC931E-F9D5-4058-80FC-7D60B24B9760}" srcId="{429C397E-CD32-4FEA-800A-B520367297D1}" destId="{9F33734C-7779-4FB1-9B30-BD563AF56AC0}" srcOrd="0" destOrd="0" parTransId="{5FAAA338-7EBD-4E07-BED4-F96F46926FE1}" sibTransId="{58637089-6525-4D96-9848-3DD3F80928B9}"/>
    <dgm:cxn modelId="{10EBFA2D-8D8F-4BB8-B2D0-5F5926A212DA}" type="presOf" srcId="{A2A4AEDB-8592-4C94-8361-4C7E3C56B422}" destId="{832B98B4-C58D-471B-BA20-F628C0A014A9}" srcOrd="0" destOrd="0" presId="urn:microsoft.com/office/officeart/2005/8/layout/vList2"/>
    <dgm:cxn modelId="{656D0E26-5E7A-4686-B9A1-8947573F91DC}" type="presOf" srcId="{530A290F-6FC2-45E8-9092-65257A5F1B63}" destId="{CA716A5E-92F8-40CF-AB4E-9599C145EF4D}" srcOrd="0" destOrd="0" presId="urn:microsoft.com/office/officeart/2005/8/layout/vList2"/>
    <dgm:cxn modelId="{B1B6DEF7-BDF5-4E6B-B60E-649367E63B9C}" type="presOf" srcId="{7D52F7C7-778A-460B-ABE9-EA86C36095AF}" destId="{182D92DF-260C-493D-9D5D-D1343F85C597}" srcOrd="0" destOrd="1" presId="urn:microsoft.com/office/officeart/2005/8/layout/vList2"/>
    <dgm:cxn modelId="{B7C64BD1-8BD9-45A5-AA2E-482B8016B770}" type="presOf" srcId="{D0E9534F-6712-41B3-9425-160EC9CDA549}" destId="{182D92DF-260C-493D-9D5D-D1343F85C597}" srcOrd="0" destOrd="0" presId="urn:microsoft.com/office/officeart/2005/8/layout/vList2"/>
    <dgm:cxn modelId="{A4747025-50C8-4980-8A85-6BD3D3AACE66}" type="presOf" srcId="{F41CE36B-0D0C-436A-B2EC-89A213FC1EBB}" destId="{A324F137-40AB-40DE-AEE4-BC78EB30460F}" srcOrd="0" destOrd="0" presId="urn:microsoft.com/office/officeart/2005/8/layout/vList2"/>
    <dgm:cxn modelId="{EA8A751E-C651-44B8-B6EB-ED07B9E6FDBC}" srcId="{E683AFBD-2399-47FC-9F73-EBF104E9FA40}" destId="{CBA89B2B-D56E-473E-9C37-BAFB4670437C}" srcOrd="3" destOrd="0" parTransId="{7D8FCC5C-B407-406D-8666-C7639BF5C4CA}" sibTransId="{2CC3F849-99AB-41F8-A403-F7388C5B6EE3}"/>
    <dgm:cxn modelId="{08A8EA42-15C1-4261-9E65-C182D9D62AB5}" srcId="{CBA89B2B-D56E-473E-9C37-BAFB4670437C}" destId="{5095123A-71A6-4978-943B-76CBA138B3CE}" srcOrd="0" destOrd="0" parTransId="{743E8670-FDB7-4CFE-83E1-84B938C7217C}" sibTransId="{D5868A46-ECCD-46CF-903D-47F7228BBD08}"/>
    <dgm:cxn modelId="{61C77EF2-B7D7-495B-B832-D6C596A85100}" srcId="{A2A4AEDB-8592-4C94-8361-4C7E3C56B422}" destId="{530A290F-6FC2-45E8-9092-65257A5F1B63}" srcOrd="0" destOrd="0" parTransId="{9069A2AB-2563-497F-9B85-86B5577A1A8F}" sibTransId="{92F69806-64A9-448B-9D26-60256ACC719E}"/>
    <dgm:cxn modelId="{67FC7C23-CEF2-4706-9DEC-03C9742D573A}" type="presOf" srcId="{E683AFBD-2399-47FC-9F73-EBF104E9FA40}" destId="{77B20354-6C00-4B81-AE9B-F5FF579056A3}" srcOrd="0" destOrd="0" presId="urn:microsoft.com/office/officeart/2005/8/layout/vList2"/>
    <dgm:cxn modelId="{7ACEAFD8-9E76-49CD-AFF6-40903D71788B}" type="presOf" srcId="{9F33734C-7779-4FB1-9B30-BD563AF56AC0}" destId="{C5F392F3-C299-4A9F-8201-291DFDD52B08}" srcOrd="0" destOrd="0" presId="urn:microsoft.com/office/officeart/2005/8/layout/vList2"/>
    <dgm:cxn modelId="{8A0BC088-89DA-4120-B1F5-C2D011D86783}" srcId="{0F83B902-83D2-43FC-9F8C-67C298355EB3}" destId="{91AD9047-558F-4FE0-960E-A056ED1DA28F}" srcOrd="0" destOrd="0" parTransId="{C063C85A-0EAC-4438-AD9D-A396BB05CBBF}" sibTransId="{96E5C96B-207A-41E3-8306-D4A129985438}"/>
    <dgm:cxn modelId="{57DF372B-FDF1-4141-B76C-30F1A9D62911}" srcId="{429C397E-CD32-4FEA-800A-B520367297D1}" destId="{FAA57180-FB9A-4AB5-8F08-2F992F31D719}" srcOrd="1" destOrd="0" parTransId="{DDD86787-ECFA-42C9-96F1-B15436566315}" sibTransId="{21186B86-5F61-4186-B7DE-08A2B384BA95}"/>
    <dgm:cxn modelId="{5E04CDEA-CD8E-4111-8012-56FB13D9629A}" type="presOf" srcId="{011918B9-35AD-4F68-9284-B0092FCA77F8}" destId="{11364E1C-29C8-4DDA-AD18-755FD3EC3E36}" srcOrd="0" destOrd="0" presId="urn:microsoft.com/office/officeart/2005/8/layout/vList2"/>
    <dgm:cxn modelId="{A8314253-2688-4600-96C7-82E06B10DE8B}" srcId="{E683AFBD-2399-47FC-9F73-EBF104E9FA40}" destId="{F41CE36B-0D0C-436A-B2EC-89A213FC1EBB}" srcOrd="4" destOrd="0" parTransId="{41913AAA-9E20-4255-A208-E383445D2FD5}" sibTransId="{CC1E1A6B-725D-45B1-9294-CE06D08D0C82}"/>
    <dgm:cxn modelId="{FF818360-369A-44F6-B6A5-239CA1F491DE}" type="presOf" srcId="{FAA57180-FB9A-4AB5-8F08-2F992F31D719}" destId="{C5F392F3-C299-4A9F-8201-291DFDD52B08}" srcOrd="0" destOrd="1" presId="urn:microsoft.com/office/officeart/2005/8/layout/vList2"/>
    <dgm:cxn modelId="{52E98BF7-3020-4821-8578-828AF526C77C}" srcId="{E683AFBD-2399-47FC-9F73-EBF104E9FA40}" destId="{0F83B902-83D2-43FC-9F8C-67C298355EB3}" srcOrd="1" destOrd="0" parTransId="{2CCE9D75-24AB-4EE8-A477-A4C785324459}" sibTransId="{EA80FAEF-42F3-428D-A7CB-72E0E54D1145}"/>
    <dgm:cxn modelId="{D795243B-7826-44C7-8363-DC933482C775}" type="presOf" srcId="{429C397E-CD32-4FEA-800A-B520367297D1}" destId="{2A7F58E9-F9AA-4DE8-801F-467572E5CD8B}" srcOrd="0" destOrd="0" presId="urn:microsoft.com/office/officeart/2005/8/layout/vList2"/>
    <dgm:cxn modelId="{EFA381EC-8C21-49DD-814A-19CFC2FAA0C3}" type="presOf" srcId="{91AD9047-558F-4FE0-960E-A056ED1DA28F}" destId="{D0620E28-962A-4873-A59C-350B3860448E}" srcOrd="0" destOrd="0" presId="urn:microsoft.com/office/officeart/2005/8/layout/vList2"/>
    <dgm:cxn modelId="{69AC7B05-3A9C-4445-84DF-E033D7EE3F9B}" srcId="{E683AFBD-2399-47FC-9F73-EBF104E9FA40}" destId="{A2A4AEDB-8592-4C94-8361-4C7E3C56B422}" srcOrd="2" destOrd="0" parTransId="{8AE50697-A8F0-443A-9C1E-7C7A7210F067}" sibTransId="{A318D4D4-B555-4C0B-B066-8FE3DFF042CE}"/>
    <dgm:cxn modelId="{2B7827CC-AEEE-4485-808D-693604A067BB}" type="presOf" srcId="{CBA89B2B-D56E-473E-9C37-BAFB4670437C}" destId="{C0B49C31-9433-4190-813E-EA5AF89D2AB9}" srcOrd="0" destOrd="0" presId="urn:microsoft.com/office/officeart/2005/8/layout/vList2"/>
    <dgm:cxn modelId="{D7A0E3CC-AA7E-4C42-933E-55F0DA836168}" srcId="{E683AFBD-2399-47FC-9F73-EBF104E9FA40}" destId="{429C397E-CD32-4FEA-800A-B520367297D1}" srcOrd="5" destOrd="0" parTransId="{7AE4BEE7-1892-4C24-805E-B7B959588119}" sibTransId="{6BF7E008-0758-4739-B0ED-DE4C104CAB93}"/>
    <dgm:cxn modelId="{86D8050D-7838-428A-AC3A-7E5E2FCEC7A7}" srcId="{E683AFBD-2399-47FC-9F73-EBF104E9FA40}" destId="{8183D3FE-180F-4103-8FF3-99699A558CA1}" srcOrd="0" destOrd="0" parTransId="{B4B22AD9-0741-40F6-909E-6BAE348B5279}" sibTransId="{B203F139-7352-4607-9D79-0CA9E6B7E098}"/>
    <dgm:cxn modelId="{35DDF3DA-6C1E-4D33-B083-53E76627F00F}" type="presOf" srcId="{5095123A-71A6-4978-943B-76CBA138B3CE}" destId="{A8B5E74E-C836-4FF3-85DE-A80AB3042F01}" srcOrd="0" destOrd="0" presId="urn:microsoft.com/office/officeart/2005/8/layout/vList2"/>
    <dgm:cxn modelId="{628A69F4-741B-479A-8A95-F618D118231B}" type="presOf" srcId="{8183D3FE-180F-4103-8FF3-99699A558CA1}" destId="{0D5090EB-7330-4582-BBF5-D9F86652E3DE}" srcOrd="0" destOrd="0" presId="urn:microsoft.com/office/officeart/2005/8/layout/vList2"/>
    <dgm:cxn modelId="{4737FFE1-EBFE-4EED-9E29-3FD3FFBA683A}" srcId="{8183D3FE-180F-4103-8FF3-99699A558CA1}" destId="{D0E9534F-6712-41B3-9425-160EC9CDA549}" srcOrd="0" destOrd="0" parTransId="{369FE049-3CBE-49BE-AA80-526D4868BA04}" sibTransId="{AE677736-858F-47CC-B087-9DA9E708685C}"/>
    <dgm:cxn modelId="{017D90BB-9C9D-4018-A416-3BFB2FDC94A9}" type="presOf" srcId="{0F83B902-83D2-43FC-9F8C-67C298355EB3}" destId="{B00A5B1D-A933-4630-9BD3-C11350FB924D}" srcOrd="0" destOrd="0" presId="urn:microsoft.com/office/officeart/2005/8/layout/vList2"/>
    <dgm:cxn modelId="{0CA7EC99-A0BB-42DB-AD23-9A91736618E7}" srcId="{8183D3FE-180F-4103-8FF3-99699A558CA1}" destId="{7D52F7C7-778A-460B-ABE9-EA86C36095AF}" srcOrd="1" destOrd="0" parTransId="{FD40679B-A109-46C6-982C-558826D480A7}" sibTransId="{8BD828D9-94C8-4305-AAE6-1BD721C902FA}"/>
    <dgm:cxn modelId="{8090E074-0C96-40DB-A0FB-FAECB5D874AA}" srcId="{F41CE36B-0D0C-436A-B2EC-89A213FC1EBB}" destId="{011918B9-35AD-4F68-9284-B0092FCA77F8}" srcOrd="0" destOrd="0" parTransId="{41F84AE8-821A-40D1-96F5-BA5E92111719}" sibTransId="{517D5F6A-F948-4184-965E-64C5B36F8C63}"/>
    <dgm:cxn modelId="{4CDE7B4D-4F50-45AB-813A-B2EF221809D5}" type="presParOf" srcId="{77B20354-6C00-4B81-AE9B-F5FF579056A3}" destId="{0D5090EB-7330-4582-BBF5-D9F86652E3DE}" srcOrd="0" destOrd="0" presId="urn:microsoft.com/office/officeart/2005/8/layout/vList2"/>
    <dgm:cxn modelId="{797F22B2-5D6B-4143-8DE0-656717E20DB8}" type="presParOf" srcId="{77B20354-6C00-4B81-AE9B-F5FF579056A3}" destId="{182D92DF-260C-493D-9D5D-D1343F85C597}" srcOrd="1" destOrd="0" presId="urn:microsoft.com/office/officeart/2005/8/layout/vList2"/>
    <dgm:cxn modelId="{5E7CBAD6-E095-4829-82A7-12B384CEEE1D}" type="presParOf" srcId="{77B20354-6C00-4B81-AE9B-F5FF579056A3}" destId="{B00A5B1D-A933-4630-9BD3-C11350FB924D}" srcOrd="2" destOrd="0" presId="urn:microsoft.com/office/officeart/2005/8/layout/vList2"/>
    <dgm:cxn modelId="{B5451545-FFC3-43B4-97CC-94B8C638139C}" type="presParOf" srcId="{77B20354-6C00-4B81-AE9B-F5FF579056A3}" destId="{D0620E28-962A-4873-A59C-350B3860448E}" srcOrd="3" destOrd="0" presId="urn:microsoft.com/office/officeart/2005/8/layout/vList2"/>
    <dgm:cxn modelId="{3CFE9954-1CC4-4669-BC57-4A681113D2E4}" type="presParOf" srcId="{77B20354-6C00-4B81-AE9B-F5FF579056A3}" destId="{832B98B4-C58D-471B-BA20-F628C0A014A9}" srcOrd="4" destOrd="0" presId="urn:microsoft.com/office/officeart/2005/8/layout/vList2"/>
    <dgm:cxn modelId="{98DD24A9-973D-4FC2-BA3A-B8183AFD9397}" type="presParOf" srcId="{77B20354-6C00-4B81-AE9B-F5FF579056A3}" destId="{CA716A5E-92F8-40CF-AB4E-9599C145EF4D}" srcOrd="5" destOrd="0" presId="urn:microsoft.com/office/officeart/2005/8/layout/vList2"/>
    <dgm:cxn modelId="{771956F1-E750-4882-8B57-AF9DC6B3B559}" type="presParOf" srcId="{77B20354-6C00-4B81-AE9B-F5FF579056A3}" destId="{C0B49C31-9433-4190-813E-EA5AF89D2AB9}" srcOrd="6" destOrd="0" presId="urn:microsoft.com/office/officeart/2005/8/layout/vList2"/>
    <dgm:cxn modelId="{F34E43C6-3F2B-4B71-A4C2-562DA3E39698}" type="presParOf" srcId="{77B20354-6C00-4B81-AE9B-F5FF579056A3}" destId="{A8B5E74E-C836-4FF3-85DE-A80AB3042F01}" srcOrd="7" destOrd="0" presId="urn:microsoft.com/office/officeart/2005/8/layout/vList2"/>
    <dgm:cxn modelId="{6EA64E03-583D-4A55-8C52-B9E692AA2336}" type="presParOf" srcId="{77B20354-6C00-4B81-AE9B-F5FF579056A3}" destId="{A324F137-40AB-40DE-AEE4-BC78EB30460F}" srcOrd="8" destOrd="0" presId="urn:microsoft.com/office/officeart/2005/8/layout/vList2"/>
    <dgm:cxn modelId="{62243505-B067-4E7C-AEC4-A74EAB22FC88}" type="presParOf" srcId="{77B20354-6C00-4B81-AE9B-F5FF579056A3}" destId="{11364E1C-29C8-4DDA-AD18-755FD3EC3E36}" srcOrd="9" destOrd="0" presId="urn:microsoft.com/office/officeart/2005/8/layout/vList2"/>
    <dgm:cxn modelId="{F1896C05-9537-4BFC-98A3-17FCF40A6CBF}" type="presParOf" srcId="{77B20354-6C00-4B81-AE9B-F5FF579056A3}" destId="{2A7F58E9-F9AA-4DE8-801F-467572E5CD8B}" srcOrd="10" destOrd="0" presId="urn:microsoft.com/office/officeart/2005/8/layout/vList2"/>
    <dgm:cxn modelId="{29B93348-8109-4A66-A548-A39E4AEB7D71}" type="presParOf" srcId="{77B20354-6C00-4B81-AE9B-F5FF579056A3}" destId="{C5F392F3-C299-4A9F-8201-291DFDD52B08}" srcOrd="1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E683AFBD-2399-47FC-9F73-EBF104E9FA4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183D3FE-180F-4103-8FF3-99699A558CA1}">
      <dgm:prSet phldrT="[文本]" custT="1"/>
      <dgm:spPr/>
      <dgm:t>
        <a:bodyPr/>
        <a:lstStyle/>
        <a:p>
          <a:r>
            <a: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1</a:t>
          </a:r>
          <a:r>
            <a: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r>
            <a: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E-R</a:t>
          </a:r>
          <a:r>
            <a: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图</a:t>
          </a:r>
          <a:endParaRPr lang="zh-CN" altLang="en-US" sz="3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4B22AD9-0741-40F6-909E-6BAE348B5279}" type="parTrans" cxnId="{86D8050D-7838-428A-AC3A-7E5E2FCEC7A7}">
      <dgm:prSet/>
      <dgm:spPr/>
      <dgm:t>
        <a:bodyPr/>
        <a:lstStyle/>
        <a:p>
          <a:endParaRPr lang="zh-CN" altLang="en-US"/>
        </a:p>
      </dgm:t>
    </dgm:pt>
    <dgm:pt modelId="{B203F139-7352-4607-9D79-0CA9E6B7E098}" type="sibTrans" cxnId="{86D8050D-7838-428A-AC3A-7E5E2FCEC7A7}">
      <dgm:prSet/>
      <dgm:spPr/>
      <dgm:t>
        <a:bodyPr/>
        <a:lstStyle/>
        <a:p>
          <a:endParaRPr lang="zh-CN" altLang="en-US"/>
        </a:p>
      </dgm:t>
    </dgm:pt>
    <dgm:pt modelId="{D0E9534F-6712-41B3-9425-160EC9CDA549}">
      <dgm:prSet custT="1"/>
      <dgm:spPr/>
      <dgm:t>
        <a:bodyPr/>
        <a:lstStyle/>
        <a:p>
          <a:r>
            <a:rPr lang="zh-CN" altLang="zh-CN" sz="3800" dirty="0" smtClean="0"/>
            <a:t>用</a:t>
          </a:r>
          <a:r>
            <a:rPr lang="en-US" altLang="zh-CN" sz="3800" dirty="0" smtClean="0"/>
            <a:t>E-R</a:t>
          </a:r>
          <a:r>
            <a:rPr lang="zh-CN" altLang="zh-CN" sz="3800" dirty="0" smtClean="0"/>
            <a:t>图来描述现实世界的概念</a:t>
          </a:r>
          <a:r>
            <a:rPr lang="zh-CN" altLang="zh-CN" sz="2800" dirty="0" smtClean="0"/>
            <a:t>模型</a:t>
          </a:r>
          <a:endParaRPr lang="zh-CN" altLang="en-US" sz="28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69FE049-3CBE-49BE-AA80-526D4868BA04}" type="parTrans" cxnId="{4737FFE1-EBFE-4EED-9E29-3FD3FFBA683A}">
      <dgm:prSet/>
      <dgm:spPr/>
      <dgm:t>
        <a:bodyPr/>
        <a:lstStyle/>
        <a:p>
          <a:endParaRPr lang="zh-CN" altLang="en-US"/>
        </a:p>
      </dgm:t>
    </dgm:pt>
    <dgm:pt modelId="{AE677736-858F-47CC-B087-9DA9E708685C}" type="sibTrans" cxnId="{4737FFE1-EBFE-4EED-9E29-3FD3FFBA683A}">
      <dgm:prSet/>
      <dgm:spPr/>
      <dgm:t>
        <a:bodyPr/>
        <a:lstStyle/>
        <a:p>
          <a:endParaRPr lang="zh-CN" altLang="en-US"/>
        </a:p>
      </dgm:t>
    </dgm:pt>
    <dgm:pt modelId="{0F83B902-83D2-43FC-9F8C-67C298355EB3}">
      <dgm:prSet custT="1"/>
      <dgm:spPr/>
      <dgm:t>
        <a:bodyPr/>
        <a:lstStyle/>
        <a:p>
          <a:r>
            <a: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</a:t>
          </a:r>
          <a:r>
            <a: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r>
            <a: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E-R</a:t>
          </a:r>
          <a:r>
            <a: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模型</a:t>
          </a:r>
        </a:p>
      </dgm:t>
    </dgm:pt>
    <dgm:pt modelId="{2CCE9D75-24AB-4EE8-A477-A4C785324459}" type="parTrans" cxnId="{52E98BF7-3020-4821-8578-828AF526C77C}">
      <dgm:prSet/>
      <dgm:spPr/>
      <dgm:t>
        <a:bodyPr/>
        <a:lstStyle/>
        <a:p>
          <a:endParaRPr lang="zh-CN" altLang="en-US"/>
        </a:p>
      </dgm:t>
    </dgm:pt>
    <dgm:pt modelId="{EA80FAEF-42F3-428D-A7CB-72E0E54D1145}" type="sibTrans" cxnId="{52E98BF7-3020-4821-8578-828AF526C77C}">
      <dgm:prSet/>
      <dgm:spPr/>
      <dgm:t>
        <a:bodyPr/>
        <a:lstStyle/>
        <a:p>
          <a:endParaRPr lang="zh-CN" altLang="en-US"/>
        </a:p>
      </dgm:t>
    </dgm:pt>
    <dgm:pt modelId="{91AD9047-558F-4FE0-960E-A056ED1DA28F}">
      <dgm:prSet custT="1"/>
      <dgm:spPr/>
      <dgm:t>
        <a:bodyPr/>
        <a:lstStyle/>
        <a:p>
          <a:r>
            <a:rPr lang="en-US" altLang="zh-CN" sz="3700" dirty="0" smtClean="0"/>
            <a:t>E-R</a:t>
          </a:r>
          <a:r>
            <a:rPr lang="zh-CN" altLang="zh-CN" sz="3700" dirty="0" smtClean="0"/>
            <a:t>方法也称为</a:t>
          </a:r>
          <a:r>
            <a:rPr lang="en-US" altLang="zh-CN" sz="3700" dirty="0" smtClean="0"/>
            <a:t>E-R</a:t>
          </a:r>
          <a:r>
            <a:rPr lang="zh-CN" altLang="zh-CN" sz="2800" dirty="0" smtClean="0"/>
            <a:t>模型</a:t>
          </a:r>
          <a:endParaRPr lang="zh-CN" altLang="en-US" sz="28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063C85A-0EAC-4438-AD9D-A396BB05CBBF}" type="parTrans" cxnId="{8A0BC088-89DA-4120-B1F5-C2D011D86783}">
      <dgm:prSet/>
      <dgm:spPr/>
      <dgm:t>
        <a:bodyPr/>
        <a:lstStyle/>
        <a:p>
          <a:endParaRPr lang="zh-CN" altLang="en-US"/>
        </a:p>
      </dgm:t>
    </dgm:pt>
    <dgm:pt modelId="{96E5C96B-207A-41E3-8306-D4A129985438}" type="sibTrans" cxnId="{8A0BC088-89DA-4120-B1F5-C2D011D86783}">
      <dgm:prSet/>
      <dgm:spPr/>
      <dgm:t>
        <a:bodyPr/>
        <a:lstStyle/>
        <a:p>
          <a:endParaRPr lang="zh-CN" altLang="en-US"/>
        </a:p>
      </dgm:t>
    </dgm:pt>
    <dgm:pt modelId="{77B20354-6C00-4B81-AE9B-F5FF579056A3}" type="pres">
      <dgm:prSet presAssocID="{E683AFBD-2399-47FC-9F73-EBF104E9FA4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D5090EB-7330-4582-BBF5-D9F86652E3DE}" type="pres">
      <dgm:prSet presAssocID="{8183D3FE-180F-4103-8FF3-99699A558CA1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82D92DF-260C-493D-9D5D-D1343F85C597}" type="pres">
      <dgm:prSet presAssocID="{8183D3FE-180F-4103-8FF3-99699A558CA1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00A5B1D-A933-4630-9BD3-C11350FB924D}" type="pres">
      <dgm:prSet presAssocID="{0F83B902-83D2-43FC-9F8C-67C298355EB3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0620E28-962A-4873-A59C-350B3860448E}" type="pres">
      <dgm:prSet presAssocID="{0F83B902-83D2-43FC-9F8C-67C298355EB3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D9D2533-D3B5-439C-9BA7-66F98D211F78}" type="presOf" srcId="{8183D3FE-180F-4103-8FF3-99699A558CA1}" destId="{0D5090EB-7330-4582-BBF5-D9F86652E3DE}" srcOrd="0" destOrd="0" presId="urn:microsoft.com/office/officeart/2005/8/layout/vList2"/>
    <dgm:cxn modelId="{4737FFE1-EBFE-4EED-9E29-3FD3FFBA683A}" srcId="{8183D3FE-180F-4103-8FF3-99699A558CA1}" destId="{D0E9534F-6712-41B3-9425-160EC9CDA549}" srcOrd="0" destOrd="0" parTransId="{369FE049-3CBE-49BE-AA80-526D4868BA04}" sibTransId="{AE677736-858F-47CC-B087-9DA9E708685C}"/>
    <dgm:cxn modelId="{86D8050D-7838-428A-AC3A-7E5E2FCEC7A7}" srcId="{E683AFBD-2399-47FC-9F73-EBF104E9FA40}" destId="{8183D3FE-180F-4103-8FF3-99699A558CA1}" srcOrd="0" destOrd="0" parTransId="{B4B22AD9-0741-40F6-909E-6BAE348B5279}" sibTransId="{B203F139-7352-4607-9D79-0CA9E6B7E098}"/>
    <dgm:cxn modelId="{8A0BC088-89DA-4120-B1F5-C2D011D86783}" srcId="{0F83B902-83D2-43FC-9F8C-67C298355EB3}" destId="{91AD9047-558F-4FE0-960E-A056ED1DA28F}" srcOrd="0" destOrd="0" parTransId="{C063C85A-0EAC-4438-AD9D-A396BB05CBBF}" sibTransId="{96E5C96B-207A-41E3-8306-D4A129985438}"/>
    <dgm:cxn modelId="{22794B2C-E9A8-4E15-8ACA-1763D95F0513}" type="presOf" srcId="{91AD9047-558F-4FE0-960E-A056ED1DA28F}" destId="{D0620E28-962A-4873-A59C-350B3860448E}" srcOrd="0" destOrd="0" presId="urn:microsoft.com/office/officeart/2005/8/layout/vList2"/>
    <dgm:cxn modelId="{263F082A-5B40-42AF-8F79-A9D19A74A451}" type="presOf" srcId="{D0E9534F-6712-41B3-9425-160EC9CDA549}" destId="{182D92DF-260C-493D-9D5D-D1343F85C597}" srcOrd="0" destOrd="0" presId="urn:microsoft.com/office/officeart/2005/8/layout/vList2"/>
    <dgm:cxn modelId="{D3355DD8-E3D1-4303-84F8-B2AE2FBB6D07}" type="presOf" srcId="{E683AFBD-2399-47FC-9F73-EBF104E9FA40}" destId="{77B20354-6C00-4B81-AE9B-F5FF579056A3}" srcOrd="0" destOrd="0" presId="urn:microsoft.com/office/officeart/2005/8/layout/vList2"/>
    <dgm:cxn modelId="{19909F72-479C-4CA7-9E43-5F0D41B52DCF}" type="presOf" srcId="{0F83B902-83D2-43FC-9F8C-67C298355EB3}" destId="{B00A5B1D-A933-4630-9BD3-C11350FB924D}" srcOrd="0" destOrd="0" presId="urn:microsoft.com/office/officeart/2005/8/layout/vList2"/>
    <dgm:cxn modelId="{52E98BF7-3020-4821-8578-828AF526C77C}" srcId="{E683AFBD-2399-47FC-9F73-EBF104E9FA40}" destId="{0F83B902-83D2-43FC-9F8C-67C298355EB3}" srcOrd="1" destOrd="0" parTransId="{2CCE9D75-24AB-4EE8-A477-A4C785324459}" sibTransId="{EA80FAEF-42F3-428D-A7CB-72E0E54D1145}"/>
    <dgm:cxn modelId="{0941479A-C380-4BAC-97EE-69AF3985002D}" type="presParOf" srcId="{77B20354-6C00-4B81-AE9B-F5FF579056A3}" destId="{0D5090EB-7330-4582-BBF5-D9F86652E3DE}" srcOrd="0" destOrd="0" presId="urn:microsoft.com/office/officeart/2005/8/layout/vList2"/>
    <dgm:cxn modelId="{4D7F0E6C-A05C-4D82-B395-8404EC150017}" type="presParOf" srcId="{77B20354-6C00-4B81-AE9B-F5FF579056A3}" destId="{182D92DF-260C-493D-9D5D-D1343F85C597}" srcOrd="1" destOrd="0" presId="urn:microsoft.com/office/officeart/2005/8/layout/vList2"/>
    <dgm:cxn modelId="{FFCD873C-3C19-4536-8D0F-0184EF676320}" type="presParOf" srcId="{77B20354-6C00-4B81-AE9B-F5FF579056A3}" destId="{B00A5B1D-A933-4630-9BD3-C11350FB924D}" srcOrd="2" destOrd="0" presId="urn:microsoft.com/office/officeart/2005/8/layout/vList2"/>
    <dgm:cxn modelId="{5EF241E6-EFA9-44D5-AE26-DC1843DD68AB}" type="presParOf" srcId="{77B20354-6C00-4B81-AE9B-F5FF579056A3}" destId="{D0620E28-962A-4873-A59C-350B3860448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E683AFBD-2399-47FC-9F73-EBF104E9FA4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183D3FE-180F-4103-8FF3-99699A558CA1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1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）数据结构 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4B22AD9-0741-40F6-909E-6BAE348B5279}" type="parTrans" cxnId="{86D8050D-7838-428A-AC3A-7E5E2FCEC7A7}">
      <dgm:prSet/>
      <dgm:spPr/>
      <dgm:t>
        <a:bodyPr/>
        <a:lstStyle/>
        <a:p>
          <a:endParaRPr lang="zh-CN" altLang="en-US"/>
        </a:p>
      </dgm:t>
    </dgm:pt>
    <dgm:pt modelId="{B203F139-7352-4607-9D79-0CA9E6B7E098}" type="sibTrans" cxnId="{86D8050D-7838-428A-AC3A-7E5E2FCEC7A7}">
      <dgm:prSet/>
      <dgm:spPr/>
      <dgm:t>
        <a:bodyPr/>
        <a:lstStyle/>
        <a:p>
          <a:endParaRPr lang="zh-CN" altLang="en-US"/>
        </a:p>
      </dgm:t>
    </dgm:pt>
    <dgm:pt modelId="{429C397E-CD32-4FEA-800A-B520367297D1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3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）数据的完整性约束条件  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AE4BEE7-1892-4C24-805E-B7B959588119}" type="parTrans" cxnId="{D7A0E3CC-AA7E-4C42-933E-55F0DA836168}">
      <dgm:prSet/>
      <dgm:spPr/>
      <dgm:t>
        <a:bodyPr/>
        <a:lstStyle/>
        <a:p>
          <a:endParaRPr lang="zh-CN" altLang="en-US"/>
        </a:p>
      </dgm:t>
    </dgm:pt>
    <dgm:pt modelId="{6BF7E008-0758-4739-B0ED-DE4C104CAB93}" type="sibTrans" cxnId="{D7A0E3CC-AA7E-4C42-933E-55F0DA836168}">
      <dgm:prSet/>
      <dgm:spPr/>
      <dgm:t>
        <a:bodyPr/>
        <a:lstStyle/>
        <a:p>
          <a:endParaRPr lang="zh-CN" altLang="en-US"/>
        </a:p>
      </dgm:t>
    </dgm:pt>
    <dgm:pt modelId="{D0E9534F-6712-41B3-9425-160EC9CDA549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描述数据库的组成对象以及对象之间的联系。</a:t>
          </a:r>
        </a:p>
      </dgm:t>
    </dgm:pt>
    <dgm:pt modelId="{369FE049-3CBE-49BE-AA80-526D4868BA04}" type="parTrans" cxnId="{4737FFE1-EBFE-4EED-9E29-3FD3FFBA683A}">
      <dgm:prSet/>
      <dgm:spPr/>
      <dgm:t>
        <a:bodyPr/>
        <a:lstStyle/>
        <a:p>
          <a:endParaRPr lang="zh-CN" altLang="en-US"/>
        </a:p>
      </dgm:t>
    </dgm:pt>
    <dgm:pt modelId="{AE677736-858F-47CC-B087-9DA9E708685C}" type="sibTrans" cxnId="{4737FFE1-EBFE-4EED-9E29-3FD3FFBA683A}">
      <dgm:prSet/>
      <dgm:spPr/>
      <dgm:t>
        <a:bodyPr/>
        <a:lstStyle/>
        <a:p>
          <a:endParaRPr lang="zh-CN" altLang="en-US"/>
        </a:p>
      </dgm:t>
    </dgm:pt>
    <dgm:pt modelId="{F41CE36B-0D0C-436A-B2EC-89A213FC1EBB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）数据操作</a:t>
          </a:r>
        </a:p>
      </dgm:t>
    </dgm:pt>
    <dgm:pt modelId="{41913AAA-9E20-4255-A208-E383445D2FD5}" type="parTrans" cxnId="{A8314253-2688-4600-96C7-82E06B10DE8B}">
      <dgm:prSet/>
      <dgm:spPr/>
      <dgm:t>
        <a:bodyPr/>
        <a:lstStyle/>
        <a:p>
          <a:endParaRPr lang="zh-CN" altLang="en-US"/>
        </a:p>
      </dgm:t>
    </dgm:pt>
    <dgm:pt modelId="{CC1E1A6B-725D-45B1-9294-CE06D08D0C82}" type="sibTrans" cxnId="{A8314253-2688-4600-96C7-82E06B10DE8B}">
      <dgm:prSet/>
      <dgm:spPr/>
      <dgm:t>
        <a:bodyPr/>
        <a:lstStyle/>
        <a:p>
          <a:endParaRPr lang="zh-CN" altLang="en-US"/>
        </a:p>
      </dgm:t>
    </dgm:pt>
    <dgm:pt modelId="{011918B9-35AD-4F68-9284-B0092FCA77F8}">
      <dgm:prSet/>
      <dgm:spPr/>
      <dgm:t>
        <a:bodyPr/>
        <a:lstStyle/>
        <a:p>
          <a:r>
            <a:rPr lang="zh-CN" altLang="en-US" dirty="0" smtClean="0"/>
            <a:t>对数据库中各种对象（型）的实例（值）允许执行的</a:t>
          </a:r>
          <a:r>
            <a:rPr lang="zh-CN" altLang="en-US" dirty="0" smtClean="0">
              <a:solidFill>
                <a:srgbClr val="5F9F25"/>
              </a:solidFill>
            </a:rPr>
            <a:t>操作的集合，</a:t>
          </a:r>
          <a:r>
            <a:rPr lang="zh-CN" altLang="en-US" dirty="0" smtClean="0"/>
            <a:t>包括</a:t>
          </a:r>
          <a:r>
            <a:rPr lang="zh-CN" altLang="en-US" dirty="0" smtClean="0">
              <a:solidFill>
                <a:srgbClr val="5F9F25"/>
              </a:solidFill>
            </a:rPr>
            <a:t>操作</a:t>
          </a:r>
          <a:r>
            <a:rPr lang="zh-CN" altLang="en-US" dirty="0" smtClean="0"/>
            <a:t>及有关的</a:t>
          </a:r>
          <a:r>
            <a:rPr lang="zh-CN" altLang="en-US" dirty="0" smtClean="0">
              <a:solidFill>
                <a:srgbClr val="5F9F25"/>
              </a:solidFill>
            </a:rPr>
            <a:t>操作规则</a:t>
          </a:r>
          <a:endParaRPr lang="zh-CN" altLang="en-US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1F84AE8-821A-40D1-96F5-BA5E92111719}" type="parTrans" cxnId="{8090E074-0C96-40DB-A0FB-FAECB5D874AA}">
      <dgm:prSet/>
      <dgm:spPr/>
      <dgm:t>
        <a:bodyPr/>
        <a:lstStyle/>
        <a:p>
          <a:endParaRPr lang="zh-CN" altLang="en-US"/>
        </a:p>
      </dgm:t>
    </dgm:pt>
    <dgm:pt modelId="{517D5F6A-F948-4184-965E-64C5B36F8C63}" type="sibTrans" cxnId="{8090E074-0C96-40DB-A0FB-FAECB5D874AA}">
      <dgm:prSet/>
      <dgm:spPr/>
      <dgm:t>
        <a:bodyPr/>
        <a:lstStyle/>
        <a:p>
          <a:endParaRPr lang="zh-CN" altLang="en-US"/>
        </a:p>
      </dgm:t>
    </dgm:pt>
    <dgm:pt modelId="{9F33734C-7779-4FB1-9B30-BD563AF56AC0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一组</a:t>
          </a:r>
          <a:r>
            <a:rPr lang="zh-CN" altLang="en-US" dirty="0" smtClean="0"/>
            <a:t>完整性规则的集合。</a:t>
          </a:r>
          <a:endParaRPr lang="zh-CN" altLang="en-US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FAAA338-7EBD-4E07-BED4-F96F46926FE1}" type="parTrans" cxnId="{5FEC931E-F9D5-4058-80FC-7D60B24B9760}">
      <dgm:prSet/>
      <dgm:spPr/>
      <dgm:t>
        <a:bodyPr/>
        <a:lstStyle/>
        <a:p>
          <a:endParaRPr lang="zh-CN" altLang="en-US"/>
        </a:p>
      </dgm:t>
    </dgm:pt>
    <dgm:pt modelId="{58637089-6525-4D96-9848-3DD3F80928B9}" type="sibTrans" cxnId="{5FEC931E-F9D5-4058-80FC-7D60B24B9760}">
      <dgm:prSet/>
      <dgm:spPr/>
      <dgm:t>
        <a:bodyPr/>
        <a:lstStyle/>
        <a:p>
          <a:endParaRPr lang="zh-CN" altLang="en-US"/>
        </a:p>
      </dgm:t>
    </dgm:pt>
    <dgm:pt modelId="{E053336D-6B43-4939-9BE7-804432E6C0BF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通常按照数据结构的类型来命名数据模型：如关系模型、网状模型、层次模型等。</a:t>
          </a:r>
        </a:p>
      </dgm:t>
    </dgm:pt>
    <dgm:pt modelId="{4C7F9274-5489-42D5-887B-F55D4CBEAD92}" type="parTrans" cxnId="{0779882C-13F4-4171-8F47-90ED08E79915}">
      <dgm:prSet/>
      <dgm:spPr/>
      <dgm:t>
        <a:bodyPr/>
        <a:lstStyle/>
        <a:p>
          <a:endParaRPr lang="zh-CN" altLang="en-US"/>
        </a:p>
      </dgm:t>
    </dgm:pt>
    <dgm:pt modelId="{6A04E397-FDA4-4BB1-B87A-65A8A2A6D945}" type="sibTrans" cxnId="{0779882C-13F4-4171-8F47-90ED08E79915}">
      <dgm:prSet/>
      <dgm:spPr/>
      <dgm:t>
        <a:bodyPr/>
        <a:lstStyle/>
        <a:p>
          <a:endParaRPr lang="zh-CN" altLang="en-US"/>
        </a:p>
      </dgm:t>
    </dgm:pt>
    <dgm:pt modelId="{2F609602-D014-41F8-8780-C90C54F15ECD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数据操作的类型</a:t>
          </a:r>
        </a:p>
      </dgm:t>
    </dgm:pt>
    <dgm:pt modelId="{E2A36618-5DE9-411B-9AD4-B0C80D4DEE36}" type="parTrans" cxnId="{46D3B501-B169-4401-BF3C-60F9E409CCF0}">
      <dgm:prSet/>
      <dgm:spPr/>
      <dgm:t>
        <a:bodyPr/>
        <a:lstStyle/>
        <a:p>
          <a:endParaRPr lang="zh-CN" altLang="en-US"/>
        </a:p>
      </dgm:t>
    </dgm:pt>
    <dgm:pt modelId="{2EF0299B-C3B9-466E-B004-797968860EDA}" type="sibTrans" cxnId="{46D3B501-B169-4401-BF3C-60F9E409CCF0}">
      <dgm:prSet/>
      <dgm:spPr/>
      <dgm:t>
        <a:bodyPr/>
        <a:lstStyle/>
        <a:p>
          <a:endParaRPr lang="zh-CN" altLang="en-US"/>
        </a:p>
      </dgm:t>
    </dgm:pt>
    <dgm:pt modelId="{C0D5DAA6-9732-4596-94A9-DAE3B78BAF3A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查询</a:t>
          </a:r>
        </a:p>
      </dgm:t>
    </dgm:pt>
    <dgm:pt modelId="{B23456D7-3409-4C7F-913F-C5A72F628AEC}" type="parTrans" cxnId="{5CE33056-0924-42DD-88C6-EE551CDA9228}">
      <dgm:prSet/>
      <dgm:spPr/>
      <dgm:t>
        <a:bodyPr/>
        <a:lstStyle/>
        <a:p>
          <a:endParaRPr lang="zh-CN" altLang="en-US"/>
        </a:p>
      </dgm:t>
    </dgm:pt>
    <dgm:pt modelId="{357F6294-2BC4-4F98-B07B-645CC603327D}" type="sibTrans" cxnId="{5CE33056-0924-42DD-88C6-EE551CDA9228}">
      <dgm:prSet/>
      <dgm:spPr/>
      <dgm:t>
        <a:bodyPr/>
        <a:lstStyle/>
        <a:p>
          <a:endParaRPr lang="zh-CN" altLang="en-US"/>
        </a:p>
      </dgm:t>
    </dgm:pt>
    <dgm:pt modelId="{A4F90ACC-0254-4CAD-8128-D0722D9342B8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更新（插入、删除、修改）</a:t>
          </a:r>
        </a:p>
      </dgm:t>
    </dgm:pt>
    <dgm:pt modelId="{1CDC2782-92BE-4D72-B89F-6D62347E925E}" type="parTrans" cxnId="{EA9093C5-EB27-46B5-B638-18882C90CE15}">
      <dgm:prSet/>
      <dgm:spPr/>
      <dgm:t>
        <a:bodyPr/>
        <a:lstStyle/>
        <a:p>
          <a:endParaRPr lang="zh-CN" altLang="en-US"/>
        </a:p>
      </dgm:t>
    </dgm:pt>
    <dgm:pt modelId="{6161745D-89D4-4731-8B87-5452D2674AB5}" type="sibTrans" cxnId="{EA9093C5-EB27-46B5-B638-18882C90CE15}">
      <dgm:prSet/>
      <dgm:spPr/>
      <dgm:t>
        <a:bodyPr/>
        <a:lstStyle/>
        <a:p>
          <a:endParaRPr lang="zh-CN" altLang="en-US"/>
        </a:p>
      </dgm:t>
    </dgm:pt>
    <dgm:pt modelId="{78CE623C-FC92-426D-8DBA-96EAC439268E}">
      <dgm:prSet/>
      <dgm:spPr/>
      <dgm:t>
        <a:bodyPr/>
        <a:lstStyle/>
        <a:p>
          <a:r>
            <a:rPr lang="zh-CN" altLang="en-US" dirty="0" smtClean="0"/>
            <a:t>给定的数据模型中数据及其联系所具有的制约和依存规则，用以限定符合数据模型的数据库状态以及状态的变化，以保证数据的正确、有效和相容。</a:t>
          </a:r>
          <a:endParaRPr lang="zh-CN" altLang="en-US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8BDC61C-4DC5-4E5E-82F2-0ED9D6A2F79D}" type="parTrans" cxnId="{06111E40-9361-4162-A991-93E890447305}">
      <dgm:prSet/>
      <dgm:spPr/>
      <dgm:t>
        <a:bodyPr/>
        <a:lstStyle/>
        <a:p>
          <a:endParaRPr lang="zh-CN" altLang="en-US"/>
        </a:p>
      </dgm:t>
    </dgm:pt>
    <dgm:pt modelId="{24ADBD7C-7C7F-44A3-9600-D5C635CFC3BC}" type="sibTrans" cxnId="{06111E40-9361-4162-A991-93E890447305}">
      <dgm:prSet/>
      <dgm:spPr/>
      <dgm:t>
        <a:bodyPr/>
        <a:lstStyle/>
        <a:p>
          <a:endParaRPr lang="zh-CN" altLang="en-US"/>
        </a:p>
      </dgm:t>
    </dgm:pt>
    <dgm:pt modelId="{C374FDE4-DF82-4E51-99C8-47719CDBE44F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定义和保持完整性约束条件的机制。</a:t>
          </a:r>
        </a:p>
      </dgm:t>
    </dgm:pt>
    <dgm:pt modelId="{892526C9-2822-4592-AAFF-1729B28A6D3A}" type="parTrans" cxnId="{E7641C24-BFEB-4D92-A0D2-F31BEBCDE54A}">
      <dgm:prSet/>
      <dgm:spPr/>
      <dgm:t>
        <a:bodyPr/>
        <a:lstStyle/>
        <a:p>
          <a:endParaRPr lang="zh-CN" altLang="en-US"/>
        </a:p>
      </dgm:t>
    </dgm:pt>
    <dgm:pt modelId="{9D1DDD4A-64ED-44D2-AE8B-68492CEF8C43}" type="sibTrans" cxnId="{E7641C24-BFEB-4D92-A0D2-F31BEBCDE54A}">
      <dgm:prSet/>
      <dgm:spPr/>
      <dgm:t>
        <a:bodyPr/>
        <a:lstStyle/>
        <a:p>
          <a:endParaRPr lang="zh-CN" altLang="en-US"/>
        </a:p>
      </dgm:t>
    </dgm:pt>
    <dgm:pt modelId="{AB8FDD80-9A99-407F-A747-2A37ADD99DF2}">
      <dgm:prSet/>
      <dgm:spPr/>
      <dgm:t>
        <a:bodyPr/>
        <a:lstStyle/>
        <a:p>
          <a:r>
            <a:rPr lang="zh-CN" altLang="en-US" dirty="0" smtClean="0"/>
            <a:t>数据结构是对系统静态特性的描述。</a:t>
          </a:r>
          <a:endParaRPr lang="zh-CN" altLang="en-US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E50D94-96BB-473E-B448-592900DCF187}" type="parTrans" cxnId="{15F1EF5C-D301-4F63-87E9-FA32D0C78BA5}">
      <dgm:prSet/>
      <dgm:spPr/>
      <dgm:t>
        <a:bodyPr/>
        <a:lstStyle/>
        <a:p>
          <a:endParaRPr lang="zh-CN" altLang="en-US"/>
        </a:p>
      </dgm:t>
    </dgm:pt>
    <dgm:pt modelId="{B1B66611-B20B-4D89-893C-39331FD51629}" type="sibTrans" cxnId="{15F1EF5C-D301-4F63-87E9-FA32D0C78BA5}">
      <dgm:prSet/>
      <dgm:spPr/>
      <dgm:t>
        <a:bodyPr/>
        <a:lstStyle/>
        <a:p>
          <a:endParaRPr lang="zh-CN" altLang="en-US"/>
        </a:p>
      </dgm:t>
    </dgm:pt>
    <dgm:pt modelId="{77B20354-6C00-4B81-AE9B-F5FF579056A3}" type="pres">
      <dgm:prSet presAssocID="{E683AFBD-2399-47FC-9F73-EBF104E9FA4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D5090EB-7330-4582-BBF5-D9F86652E3DE}" type="pres">
      <dgm:prSet presAssocID="{8183D3FE-180F-4103-8FF3-99699A558CA1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82D92DF-260C-493D-9D5D-D1343F85C597}" type="pres">
      <dgm:prSet presAssocID="{8183D3FE-180F-4103-8FF3-99699A558CA1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324F137-40AB-40DE-AEE4-BC78EB30460F}" type="pres">
      <dgm:prSet presAssocID="{F41CE36B-0D0C-436A-B2EC-89A213FC1EBB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1364E1C-29C8-4DDA-AD18-755FD3EC3E36}" type="pres">
      <dgm:prSet presAssocID="{F41CE36B-0D0C-436A-B2EC-89A213FC1EBB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A7F58E9-F9AA-4DE8-801F-467572E5CD8B}" type="pres">
      <dgm:prSet presAssocID="{429C397E-CD32-4FEA-800A-B520367297D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5F392F3-C299-4A9F-8201-291DFDD52B08}" type="pres">
      <dgm:prSet presAssocID="{429C397E-CD32-4FEA-800A-B520367297D1}" presName="childText" presStyleLbl="revTx" presStyleIdx="2" presStyleCnt="3" custLinFactNeighborX="113" custLinFactNeighborY="54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80887CF-75E4-48D7-87BC-BCC78CBECEE4}" type="presOf" srcId="{AB8FDD80-9A99-407F-A747-2A37ADD99DF2}" destId="{182D92DF-260C-493D-9D5D-D1343F85C597}" srcOrd="0" destOrd="2" presId="urn:microsoft.com/office/officeart/2005/8/layout/vList2"/>
    <dgm:cxn modelId="{D4E48DA5-BD6F-4036-85FB-F8B91AC207D4}" type="presOf" srcId="{D0E9534F-6712-41B3-9425-160EC9CDA549}" destId="{182D92DF-260C-493D-9D5D-D1343F85C597}" srcOrd="0" destOrd="0" presId="urn:microsoft.com/office/officeart/2005/8/layout/vList2"/>
    <dgm:cxn modelId="{9C600A9B-3A34-4B76-BCBC-C96BC8C9E1F4}" type="presOf" srcId="{E683AFBD-2399-47FC-9F73-EBF104E9FA40}" destId="{77B20354-6C00-4B81-AE9B-F5FF579056A3}" srcOrd="0" destOrd="0" presId="urn:microsoft.com/office/officeart/2005/8/layout/vList2"/>
    <dgm:cxn modelId="{C76F07AF-091D-4855-AFA6-E9A4E2AEE601}" type="presOf" srcId="{9F33734C-7779-4FB1-9B30-BD563AF56AC0}" destId="{C5F392F3-C299-4A9F-8201-291DFDD52B08}" srcOrd="0" destOrd="0" presId="urn:microsoft.com/office/officeart/2005/8/layout/vList2"/>
    <dgm:cxn modelId="{B585AF6C-3332-4DAE-A7AC-F35D7BBF75FA}" type="presOf" srcId="{A4F90ACC-0254-4CAD-8128-D0722D9342B8}" destId="{11364E1C-29C8-4DDA-AD18-755FD3EC3E36}" srcOrd="0" destOrd="3" presId="urn:microsoft.com/office/officeart/2005/8/layout/vList2"/>
    <dgm:cxn modelId="{D7A0E3CC-AA7E-4C42-933E-55F0DA836168}" srcId="{E683AFBD-2399-47FC-9F73-EBF104E9FA40}" destId="{429C397E-CD32-4FEA-800A-B520367297D1}" srcOrd="2" destOrd="0" parTransId="{7AE4BEE7-1892-4C24-805E-B7B959588119}" sibTransId="{6BF7E008-0758-4739-B0ED-DE4C104CAB93}"/>
    <dgm:cxn modelId="{5FEC931E-F9D5-4058-80FC-7D60B24B9760}" srcId="{429C397E-CD32-4FEA-800A-B520367297D1}" destId="{9F33734C-7779-4FB1-9B30-BD563AF56AC0}" srcOrd="0" destOrd="0" parTransId="{5FAAA338-7EBD-4E07-BED4-F96F46926FE1}" sibTransId="{58637089-6525-4D96-9848-3DD3F80928B9}"/>
    <dgm:cxn modelId="{A8314253-2688-4600-96C7-82E06B10DE8B}" srcId="{E683AFBD-2399-47FC-9F73-EBF104E9FA40}" destId="{F41CE36B-0D0C-436A-B2EC-89A213FC1EBB}" srcOrd="1" destOrd="0" parTransId="{41913AAA-9E20-4255-A208-E383445D2FD5}" sibTransId="{CC1E1A6B-725D-45B1-9294-CE06D08D0C82}"/>
    <dgm:cxn modelId="{46D3B501-B169-4401-BF3C-60F9E409CCF0}" srcId="{F41CE36B-0D0C-436A-B2EC-89A213FC1EBB}" destId="{2F609602-D014-41F8-8780-C90C54F15ECD}" srcOrd="1" destOrd="0" parTransId="{E2A36618-5DE9-411B-9AD4-B0C80D4DEE36}" sibTransId="{2EF0299B-C3B9-466E-B004-797968860EDA}"/>
    <dgm:cxn modelId="{86D8050D-7838-428A-AC3A-7E5E2FCEC7A7}" srcId="{E683AFBD-2399-47FC-9F73-EBF104E9FA40}" destId="{8183D3FE-180F-4103-8FF3-99699A558CA1}" srcOrd="0" destOrd="0" parTransId="{B4B22AD9-0741-40F6-909E-6BAE348B5279}" sibTransId="{B203F139-7352-4607-9D79-0CA9E6B7E098}"/>
    <dgm:cxn modelId="{4737FFE1-EBFE-4EED-9E29-3FD3FFBA683A}" srcId="{8183D3FE-180F-4103-8FF3-99699A558CA1}" destId="{D0E9534F-6712-41B3-9425-160EC9CDA549}" srcOrd="0" destOrd="0" parTransId="{369FE049-3CBE-49BE-AA80-526D4868BA04}" sibTransId="{AE677736-858F-47CC-B087-9DA9E708685C}"/>
    <dgm:cxn modelId="{074CD412-638C-4484-8B16-4A3371CEC648}" type="presOf" srcId="{E053336D-6B43-4939-9BE7-804432E6C0BF}" destId="{182D92DF-260C-493D-9D5D-D1343F85C597}" srcOrd="0" destOrd="1" presId="urn:microsoft.com/office/officeart/2005/8/layout/vList2"/>
    <dgm:cxn modelId="{832DC16D-ED68-43AD-A6B3-29543B80F821}" type="presOf" srcId="{78CE623C-FC92-426D-8DBA-96EAC439268E}" destId="{C5F392F3-C299-4A9F-8201-291DFDD52B08}" srcOrd="0" destOrd="1" presId="urn:microsoft.com/office/officeart/2005/8/layout/vList2"/>
    <dgm:cxn modelId="{EB3C1415-7CC2-45E9-930D-C03C9FCB3D1F}" type="presOf" srcId="{429C397E-CD32-4FEA-800A-B520367297D1}" destId="{2A7F58E9-F9AA-4DE8-801F-467572E5CD8B}" srcOrd="0" destOrd="0" presId="urn:microsoft.com/office/officeart/2005/8/layout/vList2"/>
    <dgm:cxn modelId="{53B57E7E-549B-45E4-BDD4-F95CA3335402}" type="presOf" srcId="{C374FDE4-DF82-4E51-99C8-47719CDBE44F}" destId="{C5F392F3-C299-4A9F-8201-291DFDD52B08}" srcOrd="0" destOrd="2" presId="urn:microsoft.com/office/officeart/2005/8/layout/vList2"/>
    <dgm:cxn modelId="{15F1EF5C-D301-4F63-87E9-FA32D0C78BA5}" srcId="{8183D3FE-180F-4103-8FF3-99699A558CA1}" destId="{AB8FDD80-9A99-407F-A747-2A37ADD99DF2}" srcOrd="2" destOrd="0" parTransId="{13E50D94-96BB-473E-B448-592900DCF187}" sibTransId="{B1B66611-B20B-4D89-893C-39331FD51629}"/>
    <dgm:cxn modelId="{9AEE595F-A37D-4815-AF11-9DD24AF77569}" type="presOf" srcId="{C0D5DAA6-9732-4596-94A9-DAE3B78BAF3A}" destId="{11364E1C-29C8-4DDA-AD18-755FD3EC3E36}" srcOrd="0" destOrd="2" presId="urn:microsoft.com/office/officeart/2005/8/layout/vList2"/>
    <dgm:cxn modelId="{06111E40-9361-4162-A991-93E890447305}" srcId="{9F33734C-7779-4FB1-9B30-BD563AF56AC0}" destId="{78CE623C-FC92-426D-8DBA-96EAC439268E}" srcOrd="0" destOrd="0" parTransId="{D8BDC61C-4DC5-4E5E-82F2-0ED9D6A2F79D}" sibTransId="{24ADBD7C-7C7F-44A3-9600-D5C635CFC3BC}"/>
    <dgm:cxn modelId="{D2A7ACDB-A554-41C2-9377-5271829FE9F3}" type="presOf" srcId="{8183D3FE-180F-4103-8FF3-99699A558CA1}" destId="{0D5090EB-7330-4582-BBF5-D9F86652E3DE}" srcOrd="0" destOrd="0" presId="urn:microsoft.com/office/officeart/2005/8/layout/vList2"/>
    <dgm:cxn modelId="{EA9093C5-EB27-46B5-B638-18882C90CE15}" srcId="{2F609602-D014-41F8-8780-C90C54F15ECD}" destId="{A4F90ACC-0254-4CAD-8128-D0722D9342B8}" srcOrd="1" destOrd="0" parTransId="{1CDC2782-92BE-4D72-B89F-6D62347E925E}" sibTransId="{6161745D-89D4-4731-8B87-5452D2674AB5}"/>
    <dgm:cxn modelId="{0779882C-13F4-4171-8F47-90ED08E79915}" srcId="{8183D3FE-180F-4103-8FF3-99699A558CA1}" destId="{E053336D-6B43-4939-9BE7-804432E6C0BF}" srcOrd="1" destOrd="0" parTransId="{4C7F9274-5489-42D5-887B-F55D4CBEAD92}" sibTransId="{6A04E397-FDA4-4BB1-B87A-65A8A2A6D945}"/>
    <dgm:cxn modelId="{074217D6-6D24-4356-9DA2-4F6BD73F4CF5}" type="presOf" srcId="{011918B9-35AD-4F68-9284-B0092FCA77F8}" destId="{11364E1C-29C8-4DDA-AD18-755FD3EC3E36}" srcOrd="0" destOrd="0" presId="urn:microsoft.com/office/officeart/2005/8/layout/vList2"/>
    <dgm:cxn modelId="{5CE33056-0924-42DD-88C6-EE551CDA9228}" srcId="{2F609602-D014-41F8-8780-C90C54F15ECD}" destId="{C0D5DAA6-9732-4596-94A9-DAE3B78BAF3A}" srcOrd="0" destOrd="0" parTransId="{B23456D7-3409-4C7F-913F-C5A72F628AEC}" sibTransId="{357F6294-2BC4-4F98-B07B-645CC603327D}"/>
    <dgm:cxn modelId="{7EDDDAFA-5BD1-4CA6-8587-9485144A20BE}" type="presOf" srcId="{F41CE36B-0D0C-436A-B2EC-89A213FC1EBB}" destId="{A324F137-40AB-40DE-AEE4-BC78EB30460F}" srcOrd="0" destOrd="0" presId="urn:microsoft.com/office/officeart/2005/8/layout/vList2"/>
    <dgm:cxn modelId="{8E8CC897-CAE3-42FE-AF64-3900E7B1E1DC}" type="presOf" srcId="{2F609602-D014-41F8-8780-C90C54F15ECD}" destId="{11364E1C-29C8-4DDA-AD18-755FD3EC3E36}" srcOrd="0" destOrd="1" presId="urn:microsoft.com/office/officeart/2005/8/layout/vList2"/>
    <dgm:cxn modelId="{8090E074-0C96-40DB-A0FB-FAECB5D874AA}" srcId="{F41CE36B-0D0C-436A-B2EC-89A213FC1EBB}" destId="{011918B9-35AD-4F68-9284-B0092FCA77F8}" srcOrd="0" destOrd="0" parTransId="{41F84AE8-821A-40D1-96F5-BA5E92111719}" sibTransId="{517D5F6A-F948-4184-965E-64C5B36F8C63}"/>
    <dgm:cxn modelId="{E7641C24-BFEB-4D92-A0D2-F31BEBCDE54A}" srcId="{9F33734C-7779-4FB1-9B30-BD563AF56AC0}" destId="{C374FDE4-DF82-4E51-99C8-47719CDBE44F}" srcOrd="1" destOrd="0" parTransId="{892526C9-2822-4592-AAFF-1729B28A6D3A}" sibTransId="{9D1DDD4A-64ED-44D2-AE8B-68492CEF8C43}"/>
    <dgm:cxn modelId="{270DB35D-F905-4C42-ADEC-72AD842EEEAD}" type="presParOf" srcId="{77B20354-6C00-4B81-AE9B-F5FF579056A3}" destId="{0D5090EB-7330-4582-BBF5-D9F86652E3DE}" srcOrd="0" destOrd="0" presId="urn:microsoft.com/office/officeart/2005/8/layout/vList2"/>
    <dgm:cxn modelId="{82668D11-E8C0-4602-B559-81B8695A7398}" type="presParOf" srcId="{77B20354-6C00-4B81-AE9B-F5FF579056A3}" destId="{182D92DF-260C-493D-9D5D-D1343F85C597}" srcOrd="1" destOrd="0" presId="urn:microsoft.com/office/officeart/2005/8/layout/vList2"/>
    <dgm:cxn modelId="{AB1206C5-268A-4CE6-903E-9006B21331F5}" type="presParOf" srcId="{77B20354-6C00-4B81-AE9B-F5FF579056A3}" destId="{A324F137-40AB-40DE-AEE4-BC78EB30460F}" srcOrd="2" destOrd="0" presId="urn:microsoft.com/office/officeart/2005/8/layout/vList2"/>
    <dgm:cxn modelId="{D873B29C-548D-47D6-9D23-90041A4279B6}" type="presParOf" srcId="{77B20354-6C00-4B81-AE9B-F5FF579056A3}" destId="{11364E1C-29C8-4DDA-AD18-755FD3EC3E36}" srcOrd="3" destOrd="0" presId="urn:microsoft.com/office/officeart/2005/8/layout/vList2"/>
    <dgm:cxn modelId="{184D72AC-DB45-4AD7-8B12-8D749FC43427}" type="presParOf" srcId="{77B20354-6C00-4B81-AE9B-F5FF579056A3}" destId="{2A7F58E9-F9AA-4DE8-801F-467572E5CD8B}" srcOrd="4" destOrd="0" presId="urn:microsoft.com/office/officeart/2005/8/layout/vList2"/>
    <dgm:cxn modelId="{EFD20F3B-05F6-430A-9295-502B9E8D1B10}" type="presParOf" srcId="{77B20354-6C00-4B81-AE9B-F5FF579056A3}" destId="{C5F392F3-C299-4A9F-8201-291DFDD52B0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3C807381-905D-4063-A8CC-EA6F48E4079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A59332E-CA84-4996-A136-3D618136049F}">
      <dgm:prSet phldrT="[文本]"/>
      <dgm:spPr/>
      <dgm:t>
        <a:bodyPr/>
        <a:lstStyle/>
        <a:p>
          <a:r>
            <a:rPr lang="zh-CN" altLang="en-US" smtClean="0"/>
            <a:t>数据模型对操作的定义</a:t>
          </a:r>
          <a:endParaRPr lang="zh-CN" altLang="en-US" dirty="0"/>
        </a:p>
      </dgm:t>
    </dgm:pt>
    <dgm:pt modelId="{54680546-523D-4EB8-9BE1-9540FE4A6AC2}" type="parTrans" cxnId="{774516C0-A16E-4EFD-B969-BA771B466401}">
      <dgm:prSet/>
      <dgm:spPr/>
      <dgm:t>
        <a:bodyPr/>
        <a:lstStyle/>
        <a:p>
          <a:endParaRPr lang="zh-CN" altLang="en-US"/>
        </a:p>
      </dgm:t>
    </dgm:pt>
    <dgm:pt modelId="{99A7F1FF-64A2-4C24-923D-249FB75931E4}" type="sibTrans" cxnId="{774516C0-A16E-4EFD-B969-BA771B466401}">
      <dgm:prSet/>
      <dgm:spPr/>
      <dgm:t>
        <a:bodyPr/>
        <a:lstStyle/>
        <a:p>
          <a:endParaRPr lang="zh-CN" altLang="en-US"/>
        </a:p>
      </dgm:t>
    </dgm:pt>
    <dgm:pt modelId="{CEF011E6-C2DE-4A31-9116-0C2096670923}">
      <dgm:prSet/>
      <dgm:spPr/>
      <dgm:t>
        <a:bodyPr/>
        <a:lstStyle/>
        <a:p>
          <a:r>
            <a:rPr lang="zh-CN" altLang="en-US" smtClean="0"/>
            <a:t>操作的确切含义</a:t>
          </a:r>
          <a:endParaRPr lang="zh-CN" altLang="en-US" dirty="0" smtClean="0"/>
        </a:p>
      </dgm:t>
    </dgm:pt>
    <dgm:pt modelId="{EBA63003-439A-4C2B-9380-AA571E3896BE}" type="parTrans" cxnId="{ADD5ED7C-A109-4BDC-A037-79344A2EFF9E}">
      <dgm:prSet/>
      <dgm:spPr/>
      <dgm:t>
        <a:bodyPr/>
        <a:lstStyle/>
        <a:p>
          <a:endParaRPr lang="zh-CN" altLang="en-US"/>
        </a:p>
      </dgm:t>
    </dgm:pt>
    <dgm:pt modelId="{B41B64DE-A884-4011-B6BB-017FEC9B154E}" type="sibTrans" cxnId="{ADD5ED7C-A109-4BDC-A037-79344A2EFF9E}">
      <dgm:prSet/>
      <dgm:spPr/>
      <dgm:t>
        <a:bodyPr/>
        <a:lstStyle/>
        <a:p>
          <a:endParaRPr lang="zh-CN" altLang="en-US"/>
        </a:p>
      </dgm:t>
    </dgm:pt>
    <dgm:pt modelId="{B54C5A3B-6DA5-4ECE-A2A2-BA8E558BB521}">
      <dgm:prSet/>
      <dgm:spPr/>
      <dgm:t>
        <a:bodyPr/>
        <a:lstStyle/>
        <a:p>
          <a:r>
            <a:rPr lang="zh-CN" altLang="en-US" smtClean="0"/>
            <a:t>操作符号</a:t>
          </a:r>
          <a:endParaRPr lang="zh-CN" altLang="en-US" dirty="0" smtClean="0"/>
        </a:p>
      </dgm:t>
    </dgm:pt>
    <dgm:pt modelId="{53DD73D2-96E1-469F-BAD9-A5D27EA6B594}" type="parTrans" cxnId="{9D37FB44-D195-4F7A-8110-656768E658C3}">
      <dgm:prSet/>
      <dgm:spPr/>
      <dgm:t>
        <a:bodyPr/>
        <a:lstStyle/>
        <a:p>
          <a:endParaRPr lang="zh-CN" altLang="en-US"/>
        </a:p>
      </dgm:t>
    </dgm:pt>
    <dgm:pt modelId="{E52B187E-4DFF-417C-AF98-0BED03A63624}" type="sibTrans" cxnId="{9D37FB44-D195-4F7A-8110-656768E658C3}">
      <dgm:prSet/>
      <dgm:spPr/>
      <dgm:t>
        <a:bodyPr/>
        <a:lstStyle/>
        <a:p>
          <a:endParaRPr lang="zh-CN" altLang="en-US"/>
        </a:p>
      </dgm:t>
    </dgm:pt>
    <dgm:pt modelId="{CF59D6A7-D2E3-49EF-B424-54F3825E8DC9}">
      <dgm:prSet/>
      <dgm:spPr/>
      <dgm:t>
        <a:bodyPr/>
        <a:lstStyle/>
        <a:p>
          <a:r>
            <a:rPr lang="zh-CN" altLang="en-US" smtClean="0"/>
            <a:t>操作规则（如优先级）</a:t>
          </a:r>
          <a:endParaRPr lang="zh-CN" altLang="en-US" dirty="0" smtClean="0"/>
        </a:p>
      </dgm:t>
    </dgm:pt>
    <dgm:pt modelId="{37C7A742-37AD-4C96-A633-C25BAE182323}" type="parTrans" cxnId="{B655E21D-212A-41F9-9E9C-9D50F0261567}">
      <dgm:prSet/>
      <dgm:spPr/>
      <dgm:t>
        <a:bodyPr/>
        <a:lstStyle/>
        <a:p>
          <a:endParaRPr lang="zh-CN" altLang="en-US"/>
        </a:p>
      </dgm:t>
    </dgm:pt>
    <dgm:pt modelId="{0BEEAB8B-DFB1-408A-B54D-396DF24B558D}" type="sibTrans" cxnId="{B655E21D-212A-41F9-9E9C-9D50F0261567}">
      <dgm:prSet/>
      <dgm:spPr/>
      <dgm:t>
        <a:bodyPr/>
        <a:lstStyle/>
        <a:p>
          <a:endParaRPr lang="zh-CN" altLang="en-US"/>
        </a:p>
      </dgm:t>
    </dgm:pt>
    <dgm:pt modelId="{02B99FA6-0385-446C-9FE4-8EA21A31D3A7}">
      <dgm:prSet/>
      <dgm:spPr/>
      <dgm:t>
        <a:bodyPr/>
        <a:lstStyle/>
        <a:p>
          <a:r>
            <a:rPr lang="zh-CN" altLang="en-US" dirty="0" smtClean="0"/>
            <a:t>实现操作的语言</a:t>
          </a:r>
        </a:p>
      </dgm:t>
    </dgm:pt>
    <dgm:pt modelId="{E8162284-830A-45E2-9D17-FEED23C42AF1}" type="parTrans" cxnId="{E6DA414E-E9B0-4937-8EA9-55E7C0DAFFE8}">
      <dgm:prSet/>
      <dgm:spPr/>
      <dgm:t>
        <a:bodyPr/>
        <a:lstStyle/>
        <a:p>
          <a:endParaRPr lang="zh-CN" altLang="en-US"/>
        </a:p>
      </dgm:t>
    </dgm:pt>
    <dgm:pt modelId="{9E33F6BA-E538-4808-9170-F0D7A0AA9B21}" type="sibTrans" cxnId="{E6DA414E-E9B0-4937-8EA9-55E7C0DAFFE8}">
      <dgm:prSet/>
      <dgm:spPr/>
      <dgm:t>
        <a:bodyPr/>
        <a:lstStyle/>
        <a:p>
          <a:endParaRPr lang="zh-CN" altLang="en-US"/>
        </a:p>
      </dgm:t>
    </dgm:pt>
    <dgm:pt modelId="{DA51B094-F7F6-4567-890F-2FE2F511371D}">
      <dgm:prSet/>
      <dgm:spPr/>
      <dgm:t>
        <a:bodyPr/>
        <a:lstStyle/>
        <a:p>
          <a:r>
            <a:rPr lang="zh-CN" altLang="en-US" smtClean="0"/>
            <a:t>数据操作是对系统动态特性的描述</a:t>
          </a:r>
          <a:endParaRPr lang="zh-CN" altLang="en-US" dirty="0" smtClean="0"/>
        </a:p>
      </dgm:t>
    </dgm:pt>
    <dgm:pt modelId="{A5054433-6EA5-4709-89D7-802C000F3405}" type="parTrans" cxnId="{E5CEF655-86AC-4223-BBAC-6ACCFDA11635}">
      <dgm:prSet/>
      <dgm:spPr/>
      <dgm:t>
        <a:bodyPr/>
        <a:lstStyle/>
        <a:p>
          <a:endParaRPr lang="zh-CN" altLang="en-US"/>
        </a:p>
      </dgm:t>
    </dgm:pt>
    <dgm:pt modelId="{A255C69B-B2AB-42C9-9536-F8A57A1987EC}" type="sibTrans" cxnId="{E5CEF655-86AC-4223-BBAC-6ACCFDA11635}">
      <dgm:prSet/>
      <dgm:spPr/>
      <dgm:t>
        <a:bodyPr/>
        <a:lstStyle/>
        <a:p>
          <a:endParaRPr lang="zh-CN" altLang="en-US"/>
        </a:p>
      </dgm:t>
    </dgm:pt>
    <dgm:pt modelId="{EF62D45F-E971-48B7-AE7C-3CFE77357864}" type="pres">
      <dgm:prSet presAssocID="{3C807381-905D-4063-A8CC-EA6F48E4079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87CF35F-349B-4BE6-AE79-42085F26EB1B}" type="pres">
      <dgm:prSet presAssocID="{1A59332E-CA84-4996-A136-3D618136049F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3E67CA3-1C0D-4179-B969-2F0353BF6674}" type="pres">
      <dgm:prSet presAssocID="{1A59332E-CA84-4996-A136-3D618136049F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B5F9482-169F-405D-9F7D-0EAC843B2D9B}" type="pres">
      <dgm:prSet presAssocID="{DA51B094-F7F6-4567-890F-2FE2F511371D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5CEF655-86AC-4223-BBAC-6ACCFDA11635}" srcId="{3C807381-905D-4063-A8CC-EA6F48E4079C}" destId="{DA51B094-F7F6-4567-890F-2FE2F511371D}" srcOrd="1" destOrd="0" parTransId="{A5054433-6EA5-4709-89D7-802C000F3405}" sibTransId="{A255C69B-B2AB-42C9-9536-F8A57A1987EC}"/>
    <dgm:cxn modelId="{4D729649-8147-4EC6-9207-870174073830}" type="presOf" srcId="{3C807381-905D-4063-A8CC-EA6F48E4079C}" destId="{EF62D45F-E971-48B7-AE7C-3CFE77357864}" srcOrd="0" destOrd="0" presId="urn:microsoft.com/office/officeart/2005/8/layout/vList2"/>
    <dgm:cxn modelId="{E6DA414E-E9B0-4937-8EA9-55E7C0DAFFE8}" srcId="{1A59332E-CA84-4996-A136-3D618136049F}" destId="{02B99FA6-0385-446C-9FE4-8EA21A31D3A7}" srcOrd="3" destOrd="0" parTransId="{E8162284-830A-45E2-9D17-FEED23C42AF1}" sibTransId="{9E33F6BA-E538-4808-9170-F0D7A0AA9B21}"/>
    <dgm:cxn modelId="{9CAE3BC2-AC64-49A4-B5AB-762027165AF8}" type="presOf" srcId="{02B99FA6-0385-446C-9FE4-8EA21A31D3A7}" destId="{53E67CA3-1C0D-4179-B969-2F0353BF6674}" srcOrd="0" destOrd="3" presId="urn:microsoft.com/office/officeart/2005/8/layout/vList2"/>
    <dgm:cxn modelId="{ADD5ED7C-A109-4BDC-A037-79344A2EFF9E}" srcId="{1A59332E-CA84-4996-A136-3D618136049F}" destId="{CEF011E6-C2DE-4A31-9116-0C2096670923}" srcOrd="0" destOrd="0" parTransId="{EBA63003-439A-4C2B-9380-AA571E3896BE}" sibTransId="{B41B64DE-A884-4011-B6BB-017FEC9B154E}"/>
    <dgm:cxn modelId="{774516C0-A16E-4EFD-B969-BA771B466401}" srcId="{3C807381-905D-4063-A8CC-EA6F48E4079C}" destId="{1A59332E-CA84-4996-A136-3D618136049F}" srcOrd="0" destOrd="0" parTransId="{54680546-523D-4EB8-9BE1-9540FE4A6AC2}" sibTransId="{99A7F1FF-64A2-4C24-923D-249FB75931E4}"/>
    <dgm:cxn modelId="{8AD30A5A-903B-4E7D-9C37-94CD1F8ECBE3}" type="presOf" srcId="{CEF011E6-C2DE-4A31-9116-0C2096670923}" destId="{53E67CA3-1C0D-4179-B969-2F0353BF6674}" srcOrd="0" destOrd="0" presId="urn:microsoft.com/office/officeart/2005/8/layout/vList2"/>
    <dgm:cxn modelId="{C77EDAD0-3BF7-4144-A1C0-9C53A3076209}" type="presOf" srcId="{CF59D6A7-D2E3-49EF-B424-54F3825E8DC9}" destId="{53E67CA3-1C0D-4179-B969-2F0353BF6674}" srcOrd="0" destOrd="2" presId="urn:microsoft.com/office/officeart/2005/8/layout/vList2"/>
    <dgm:cxn modelId="{4A3EFC2C-6D42-4E4D-9129-92CADEB2489F}" type="presOf" srcId="{1A59332E-CA84-4996-A136-3D618136049F}" destId="{287CF35F-349B-4BE6-AE79-42085F26EB1B}" srcOrd="0" destOrd="0" presId="urn:microsoft.com/office/officeart/2005/8/layout/vList2"/>
    <dgm:cxn modelId="{9D37FB44-D195-4F7A-8110-656768E658C3}" srcId="{1A59332E-CA84-4996-A136-3D618136049F}" destId="{B54C5A3B-6DA5-4ECE-A2A2-BA8E558BB521}" srcOrd="1" destOrd="0" parTransId="{53DD73D2-96E1-469F-BAD9-A5D27EA6B594}" sibTransId="{E52B187E-4DFF-417C-AF98-0BED03A63624}"/>
    <dgm:cxn modelId="{B655E21D-212A-41F9-9E9C-9D50F0261567}" srcId="{1A59332E-CA84-4996-A136-3D618136049F}" destId="{CF59D6A7-D2E3-49EF-B424-54F3825E8DC9}" srcOrd="2" destOrd="0" parTransId="{37C7A742-37AD-4C96-A633-C25BAE182323}" sibTransId="{0BEEAB8B-DFB1-408A-B54D-396DF24B558D}"/>
    <dgm:cxn modelId="{DAEE39B4-7BAD-4633-AB6F-7BED50958918}" type="presOf" srcId="{B54C5A3B-6DA5-4ECE-A2A2-BA8E558BB521}" destId="{53E67CA3-1C0D-4179-B969-2F0353BF6674}" srcOrd="0" destOrd="1" presId="urn:microsoft.com/office/officeart/2005/8/layout/vList2"/>
    <dgm:cxn modelId="{5A99C572-9C73-48C4-8E10-E4ECD0383FF4}" type="presOf" srcId="{DA51B094-F7F6-4567-890F-2FE2F511371D}" destId="{2B5F9482-169F-405D-9F7D-0EAC843B2D9B}" srcOrd="0" destOrd="0" presId="urn:microsoft.com/office/officeart/2005/8/layout/vList2"/>
    <dgm:cxn modelId="{8E9A2502-C1AE-4779-9EDD-687C97003DBE}" type="presParOf" srcId="{EF62D45F-E971-48B7-AE7C-3CFE77357864}" destId="{287CF35F-349B-4BE6-AE79-42085F26EB1B}" srcOrd="0" destOrd="0" presId="urn:microsoft.com/office/officeart/2005/8/layout/vList2"/>
    <dgm:cxn modelId="{411EC268-6A63-46B2-B5AE-8DA5E6E6ADA6}" type="presParOf" srcId="{EF62D45F-E971-48B7-AE7C-3CFE77357864}" destId="{53E67CA3-1C0D-4179-B969-2F0353BF6674}" srcOrd="1" destOrd="0" presId="urn:microsoft.com/office/officeart/2005/8/layout/vList2"/>
    <dgm:cxn modelId="{4F887553-65F8-4E96-89D3-65C7EC7FABC4}" type="presParOf" srcId="{EF62D45F-E971-48B7-AE7C-3CFE77357864}" destId="{2B5F9482-169F-405D-9F7D-0EAC843B2D9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A50369B6-ED6F-454F-867E-9EDE842E3C6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5F6409A-30BF-4E1D-85B2-27C8AC5965EF}">
      <dgm:prSet phldrT="[文本]"/>
      <dgm:spPr/>
      <dgm:t>
        <a:bodyPr/>
        <a:lstStyle/>
        <a:p>
          <a:r>
            <a:rPr lang="zh-CN" altLang="en-US" smtClean="0"/>
            <a:t>关系数据库系统采用关系模型作为数据的组织方式 </a:t>
          </a:r>
          <a:endParaRPr lang="zh-CN" altLang="en-US" dirty="0"/>
        </a:p>
      </dgm:t>
    </dgm:pt>
    <dgm:pt modelId="{4F83AB92-E2FC-4C5D-9396-0906BEDFACE1}" type="parTrans" cxnId="{CD117F9D-84E4-47EC-AB43-AFD2C5331033}">
      <dgm:prSet/>
      <dgm:spPr/>
      <dgm:t>
        <a:bodyPr/>
        <a:lstStyle/>
        <a:p>
          <a:endParaRPr lang="zh-CN" altLang="en-US"/>
        </a:p>
      </dgm:t>
    </dgm:pt>
    <dgm:pt modelId="{E19B778C-72EB-4F76-8686-C21116DB112A}" type="sibTrans" cxnId="{CD117F9D-84E4-47EC-AB43-AFD2C5331033}">
      <dgm:prSet/>
      <dgm:spPr/>
      <dgm:t>
        <a:bodyPr/>
        <a:lstStyle/>
        <a:p>
          <a:endParaRPr lang="zh-CN" altLang="en-US"/>
        </a:p>
      </dgm:t>
    </dgm:pt>
    <dgm:pt modelId="{4CA35110-A385-4959-ADFB-16716C42088B}">
      <dgm:prSet/>
      <dgm:spPr/>
      <dgm:t>
        <a:bodyPr/>
        <a:lstStyle/>
        <a:p>
          <a:r>
            <a:rPr lang="en-US" altLang="zh-CN" dirty="0" smtClean="0"/>
            <a:t>1970</a:t>
          </a:r>
          <a:r>
            <a:rPr lang="zh-CN" altLang="en-US" dirty="0" smtClean="0"/>
            <a:t>年美国</a:t>
          </a:r>
          <a:r>
            <a:rPr lang="en-US" altLang="zh-CN" dirty="0" smtClean="0"/>
            <a:t>IBM</a:t>
          </a:r>
          <a:r>
            <a:rPr lang="zh-CN" altLang="en-US" dirty="0" smtClean="0"/>
            <a:t>公司</a:t>
          </a:r>
          <a:r>
            <a:rPr lang="en-US" altLang="zh-CN" dirty="0" smtClean="0"/>
            <a:t>San Jose</a:t>
          </a:r>
          <a:r>
            <a:rPr lang="zh-CN" altLang="en-US" dirty="0" smtClean="0"/>
            <a:t>研究室的研究员</a:t>
          </a:r>
          <a:r>
            <a:rPr lang="en-US" altLang="zh-CN" dirty="0" err="1" smtClean="0"/>
            <a:t>E.F.Codd</a:t>
          </a:r>
          <a:r>
            <a:rPr lang="zh-CN" altLang="en-US" dirty="0" smtClean="0"/>
            <a:t>首次提出了数据库系统的关系模型 </a:t>
          </a:r>
        </a:p>
      </dgm:t>
    </dgm:pt>
    <dgm:pt modelId="{2433645C-CC75-4378-801A-989B5DEF04D1}" type="parTrans" cxnId="{D6CB5247-BBE5-42C5-84EC-51125F71307D}">
      <dgm:prSet/>
      <dgm:spPr/>
      <dgm:t>
        <a:bodyPr/>
        <a:lstStyle/>
        <a:p>
          <a:endParaRPr lang="zh-CN" altLang="en-US"/>
        </a:p>
      </dgm:t>
    </dgm:pt>
    <dgm:pt modelId="{C5B7419F-6B1C-4C84-980A-985F4FB6E45E}" type="sibTrans" cxnId="{D6CB5247-BBE5-42C5-84EC-51125F71307D}">
      <dgm:prSet/>
      <dgm:spPr/>
      <dgm:t>
        <a:bodyPr/>
        <a:lstStyle/>
        <a:p>
          <a:endParaRPr lang="zh-CN" altLang="en-US"/>
        </a:p>
      </dgm:t>
    </dgm:pt>
    <dgm:pt modelId="{3F3841B4-8246-47CE-8312-6127080A359D}">
      <dgm:prSet/>
      <dgm:spPr/>
      <dgm:t>
        <a:bodyPr/>
        <a:lstStyle/>
        <a:p>
          <a:r>
            <a:rPr lang="zh-CN" altLang="en-US" smtClean="0"/>
            <a:t>计算机厂商新推出的数据库管理系统几乎都支持关系模型 </a:t>
          </a:r>
          <a:endParaRPr lang="zh-CN" altLang="en-US" dirty="0" smtClean="0"/>
        </a:p>
      </dgm:t>
    </dgm:pt>
    <dgm:pt modelId="{9936E865-7EB2-4F69-9AEF-78B2C4815B94}" type="parTrans" cxnId="{53440039-FBEA-4A9B-BEC0-49EFFB303820}">
      <dgm:prSet/>
      <dgm:spPr/>
      <dgm:t>
        <a:bodyPr/>
        <a:lstStyle/>
        <a:p>
          <a:endParaRPr lang="zh-CN" altLang="en-US"/>
        </a:p>
      </dgm:t>
    </dgm:pt>
    <dgm:pt modelId="{2326C7F8-D9DC-4EDA-A3EF-781869C08937}" type="sibTrans" cxnId="{53440039-FBEA-4A9B-BEC0-49EFFB303820}">
      <dgm:prSet/>
      <dgm:spPr/>
      <dgm:t>
        <a:bodyPr/>
        <a:lstStyle/>
        <a:p>
          <a:endParaRPr lang="zh-CN" altLang="en-US"/>
        </a:p>
      </dgm:t>
    </dgm:pt>
    <dgm:pt modelId="{E6EE0A70-9469-4FE5-9622-D75369F08F33}" type="pres">
      <dgm:prSet presAssocID="{A50369B6-ED6F-454F-867E-9EDE842E3C6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737CE2E-FB9B-4E57-AB06-BBE8EF10F618}" type="pres">
      <dgm:prSet presAssocID="{C5F6409A-30BF-4E1D-85B2-27C8AC5965EF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3B88758-CC7F-4968-BF07-8CC3650B3EF8}" type="pres">
      <dgm:prSet presAssocID="{E19B778C-72EB-4F76-8686-C21116DB112A}" presName="spacer" presStyleCnt="0"/>
      <dgm:spPr/>
    </dgm:pt>
    <dgm:pt modelId="{6D15C449-429D-49AD-BE72-7EB095599E9F}" type="pres">
      <dgm:prSet presAssocID="{4CA35110-A385-4959-ADFB-16716C42088B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76F110A-A8E9-4A67-8FEF-45A9C1D5EF33}" type="pres">
      <dgm:prSet presAssocID="{C5B7419F-6B1C-4C84-980A-985F4FB6E45E}" presName="spacer" presStyleCnt="0"/>
      <dgm:spPr/>
    </dgm:pt>
    <dgm:pt modelId="{36A083F0-51B6-4FFB-BDD0-72E04A7D404E}" type="pres">
      <dgm:prSet presAssocID="{3F3841B4-8246-47CE-8312-6127080A359D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D117F9D-84E4-47EC-AB43-AFD2C5331033}" srcId="{A50369B6-ED6F-454F-867E-9EDE842E3C6E}" destId="{C5F6409A-30BF-4E1D-85B2-27C8AC5965EF}" srcOrd="0" destOrd="0" parTransId="{4F83AB92-E2FC-4C5D-9396-0906BEDFACE1}" sibTransId="{E19B778C-72EB-4F76-8686-C21116DB112A}"/>
    <dgm:cxn modelId="{EB0E14D4-878B-425A-8939-C078609C5A25}" type="presOf" srcId="{3F3841B4-8246-47CE-8312-6127080A359D}" destId="{36A083F0-51B6-4FFB-BDD0-72E04A7D404E}" srcOrd="0" destOrd="0" presId="urn:microsoft.com/office/officeart/2005/8/layout/vList2"/>
    <dgm:cxn modelId="{7B33F293-09E6-41A6-B3CE-43B9382AC587}" type="presOf" srcId="{A50369B6-ED6F-454F-867E-9EDE842E3C6E}" destId="{E6EE0A70-9469-4FE5-9622-D75369F08F33}" srcOrd="0" destOrd="0" presId="urn:microsoft.com/office/officeart/2005/8/layout/vList2"/>
    <dgm:cxn modelId="{53440039-FBEA-4A9B-BEC0-49EFFB303820}" srcId="{A50369B6-ED6F-454F-867E-9EDE842E3C6E}" destId="{3F3841B4-8246-47CE-8312-6127080A359D}" srcOrd="2" destOrd="0" parTransId="{9936E865-7EB2-4F69-9AEF-78B2C4815B94}" sibTransId="{2326C7F8-D9DC-4EDA-A3EF-781869C08937}"/>
    <dgm:cxn modelId="{D6CB5247-BBE5-42C5-84EC-51125F71307D}" srcId="{A50369B6-ED6F-454F-867E-9EDE842E3C6E}" destId="{4CA35110-A385-4959-ADFB-16716C42088B}" srcOrd="1" destOrd="0" parTransId="{2433645C-CC75-4378-801A-989B5DEF04D1}" sibTransId="{C5B7419F-6B1C-4C84-980A-985F4FB6E45E}"/>
    <dgm:cxn modelId="{C82A95CB-41FA-4970-AD9E-56541627B272}" type="presOf" srcId="{4CA35110-A385-4959-ADFB-16716C42088B}" destId="{6D15C449-429D-49AD-BE72-7EB095599E9F}" srcOrd="0" destOrd="0" presId="urn:microsoft.com/office/officeart/2005/8/layout/vList2"/>
    <dgm:cxn modelId="{9C9CDCF0-9E65-4F7F-8474-A88D28D3DE97}" type="presOf" srcId="{C5F6409A-30BF-4E1D-85B2-27C8AC5965EF}" destId="{6737CE2E-FB9B-4E57-AB06-BBE8EF10F618}" srcOrd="0" destOrd="0" presId="urn:microsoft.com/office/officeart/2005/8/layout/vList2"/>
    <dgm:cxn modelId="{FBAEE1F9-EA39-4D76-874E-A16ECB0505C9}" type="presParOf" srcId="{E6EE0A70-9469-4FE5-9622-D75369F08F33}" destId="{6737CE2E-FB9B-4E57-AB06-BBE8EF10F618}" srcOrd="0" destOrd="0" presId="urn:microsoft.com/office/officeart/2005/8/layout/vList2"/>
    <dgm:cxn modelId="{66A9DC05-CCBC-45AA-A308-BC06B84B8A72}" type="presParOf" srcId="{E6EE0A70-9469-4FE5-9622-D75369F08F33}" destId="{53B88758-CC7F-4968-BF07-8CC3650B3EF8}" srcOrd="1" destOrd="0" presId="urn:microsoft.com/office/officeart/2005/8/layout/vList2"/>
    <dgm:cxn modelId="{00DE1F53-5AE4-43D0-A998-C6DE4C46B88F}" type="presParOf" srcId="{E6EE0A70-9469-4FE5-9622-D75369F08F33}" destId="{6D15C449-429D-49AD-BE72-7EB095599E9F}" srcOrd="2" destOrd="0" presId="urn:microsoft.com/office/officeart/2005/8/layout/vList2"/>
    <dgm:cxn modelId="{F92E1CB7-0309-4FB7-9BCE-66C59FBB7E32}" type="presParOf" srcId="{E6EE0A70-9469-4FE5-9622-D75369F08F33}" destId="{476F110A-A8E9-4A67-8FEF-45A9C1D5EF33}" srcOrd="3" destOrd="0" presId="urn:microsoft.com/office/officeart/2005/8/layout/vList2"/>
    <dgm:cxn modelId="{D3956780-413F-481B-AFA4-EE28A9D3DE8B}" type="presParOf" srcId="{E6EE0A70-9469-4FE5-9622-D75369F08F33}" destId="{36A083F0-51B6-4FFB-BDD0-72E04A7D404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9BF837A9-FAB0-4F6D-9F9C-1ACFD97C3B8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9512476-7FF4-4042-8D29-3C6C034B4B42}">
      <dgm:prSet phldrT="[文本]"/>
      <dgm:spPr/>
      <dgm:t>
        <a:bodyPr/>
        <a:lstStyle/>
        <a:p>
          <a:r>
            <a:rPr lang="zh-CN" altLang="en-US" dirty="0" smtClean="0"/>
            <a:t>数据结构</a:t>
          </a:r>
          <a:endParaRPr lang="en-US" altLang="zh-CN" dirty="0" smtClean="0"/>
        </a:p>
      </dgm:t>
    </dgm:pt>
    <dgm:pt modelId="{14313283-7FA0-4944-A6D4-CCC96E3A280C}" type="parTrans" cxnId="{E7FF762E-61CA-4CA9-BC83-135894D872BB}">
      <dgm:prSet/>
      <dgm:spPr/>
      <dgm:t>
        <a:bodyPr/>
        <a:lstStyle/>
        <a:p>
          <a:endParaRPr lang="zh-CN" altLang="en-US"/>
        </a:p>
      </dgm:t>
    </dgm:pt>
    <dgm:pt modelId="{271CC9AD-55D4-4CF8-A4D1-A606C1F7C246}" type="sibTrans" cxnId="{E7FF762E-61CA-4CA9-BC83-135894D872BB}">
      <dgm:prSet/>
      <dgm:spPr/>
      <dgm:t>
        <a:bodyPr/>
        <a:lstStyle/>
        <a:p>
          <a:endParaRPr lang="zh-CN" altLang="en-US"/>
        </a:p>
      </dgm:t>
    </dgm:pt>
    <dgm:pt modelId="{C9C8C0C9-0989-4B51-B5D1-E7DD9BD01D4A}">
      <dgm:prSet phldrT="[文本]"/>
      <dgm:spPr/>
      <dgm:t>
        <a:bodyPr/>
        <a:lstStyle/>
        <a:p>
          <a:r>
            <a:rPr lang="zh-CN" altLang="en-US" dirty="0" smtClean="0"/>
            <a:t>关系：元组的集合</a:t>
          </a:r>
          <a:endParaRPr lang="zh-CN" altLang="en-US" dirty="0"/>
        </a:p>
      </dgm:t>
    </dgm:pt>
    <dgm:pt modelId="{A3EF7141-9665-4434-8AA0-5FB12E49AC1A}" type="parTrans" cxnId="{25F05350-0457-464F-8961-8CBB6970E4B6}">
      <dgm:prSet/>
      <dgm:spPr/>
      <dgm:t>
        <a:bodyPr/>
        <a:lstStyle/>
        <a:p>
          <a:endParaRPr lang="zh-CN" altLang="en-US"/>
        </a:p>
      </dgm:t>
    </dgm:pt>
    <dgm:pt modelId="{B270659D-C3F9-4C5E-9557-3D40FF0938C3}" type="sibTrans" cxnId="{25F05350-0457-464F-8961-8CBB6970E4B6}">
      <dgm:prSet/>
      <dgm:spPr/>
      <dgm:t>
        <a:bodyPr/>
        <a:lstStyle/>
        <a:p>
          <a:endParaRPr lang="zh-CN" altLang="en-US"/>
        </a:p>
      </dgm:t>
    </dgm:pt>
    <dgm:pt modelId="{6875BC64-ADB1-406A-B8F7-EEF414604AFB}">
      <dgm:prSet phldrT="[文本]"/>
      <dgm:spPr/>
      <dgm:t>
        <a:bodyPr/>
        <a:lstStyle/>
        <a:p>
          <a:r>
            <a:rPr lang="zh-CN" altLang="en-US" dirty="0" smtClean="0"/>
            <a:t>数据操作</a:t>
          </a:r>
          <a:endParaRPr lang="zh-CN" altLang="en-US" dirty="0"/>
        </a:p>
      </dgm:t>
    </dgm:pt>
    <dgm:pt modelId="{D760F955-70BB-42D6-BE3F-9594D1B37599}" type="parTrans" cxnId="{395A6334-99AF-4EB9-B5BF-6E14F69DA2C1}">
      <dgm:prSet/>
      <dgm:spPr/>
      <dgm:t>
        <a:bodyPr/>
        <a:lstStyle/>
        <a:p>
          <a:endParaRPr lang="zh-CN" altLang="en-US"/>
        </a:p>
      </dgm:t>
    </dgm:pt>
    <dgm:pt modelId="{87C6E8BD-7ED7-49FC-B70D-CAACF94ADA5B}" type="sibTrans" cxnId="{395A6334-99AF-4EB9-B5BF-6E14F69DA2C1}">
      <dgm:prSet/>
      <dgm:spPr/>
      <dgm:t>
        <a:bodyPr/>
        <a:lstStyle/>
        <a:p>
          <a:endParaRPr lang="zh-CN" altLang="en-US"/>
        </a:p>
      </dgm:t>
    </dgm:pt>
    <dgm:pt modelId="{C82CE98A-EEA0-4D7B-AAD3-A985D8EDF13E}">
      <dgm:prSet phldrT="[文本]"/>
      <dgm:spPr/>
      <dgm:t>
        <a:bodyPr/>
        <a:lstStyle/>
        <a:p>
          <a:r>
            <a:rPr lang="zh-CN" altLang="en-US" dirty="0" smtClean="0"/>
            <a:t>关系代数</a:t>
          </a:r>
          <a:endParaRPr lang="zh-CN" altLang="en-US" dirty="0"/>
        </a:p>
      </dgm:t>
    </dgm:pt>
    <dgm:pt modelId="{44B6F467-57AF-45F6-83A3-9919CD34CF74}" type="parTrans" cxnId="{07BD02E6-2B2E-434B-8BEB-D7CC844CAFA0}">
      <dgm:prSet/>
      <dgm:spPr/>
      <dgm:t>
        <a:bodyPr/>
        <a:lstStyle/>
        <a:p>
          <a:endParaRPr lang="zh-CN" altLang="en-US"/>
        </a:p>
      </dgm:t>
    </dgm:pt>
    <dgm:pt modelId="{4000DFA7-4A36-4D53-AEA0-E2F130E048A0}" type="sibTrans" cxnId="{07BD02E6-2B2E-434B-8BEB-D7CC844CAFA0}">
      <dgm:prSet/>
      <dgm:spPr/>
      <dgm:t>
        <a:bodyPr/>
        <a:lstStyle/>
        <a:p>
          <a:endParaRPr lang="zh-CN" altLang="en-US"/>
        </a:p>
      </dgm:t>
    </dgm:pt>
    <dgm:pt modelId="{E335F191-BB4D-4A64-A5B7-BB0244611BB4}">
      <dgm:prSet phldrT="[文本]"/>
      <dgm:spPr/>
      <dgm:t>
        <a:bodyPr/>
        <a:lstStyle/>
        <a:p>
          <a:r>
            <a:rPr lang="zh-CN" altLang="en-US" dirty="0" smtClean="0"/>
            <a:t>关系演算</a:t>
          </a:r>
          <a:endParaRPr lang="zh-CN" altLang="en-US" dirty="0"/>
        </a:p>
      </dgm:t>
    </dgm:pt>
    <dgm:pt modelId="{1129B3B0-09CD-4D6E-8DE8-0721DAAB0E5B}" type="parTrans" cxnId="{8AC65D37-EB97-4EB3-822A-4F2F727C3741}">
      <dgm:prSet/>
      <dgm:spPr/>
      <dgm:t>
        <a:bodyPr/>
        <a:lstStyle/>
        <a:p>
          <a:endParaRPr lang="zh-CN" altLang="en-US"/>
        </a:p>
      </dgm:t>
    </dgm:pt>
    <dgm:pt modelId="{653E69BD-1A02-45EC-A052-B045A4EA6573}" type="sibTrans" cxnId="{8AC65D37-EB97-4EB3-822A-4F2F727C3741}">
      <dgm:prSet/>
      <dgm:spPr/>
      <dgm:t>
        <a:bodyPr/>
        <a:lstStyle/>
        <a:p>
          <a:endParaRPr lang="zh-CN" altLang="en-US"/>
        </a:p>
      </dgm:t>
    </dgm:pt>
    <dgm:pt modelId="{7E67EDC9-0D38-4F7A-8488-549EB52CA28E}">
      <dgm:prSet phldrT="[文本]"/>
      <dgm:spPr/>
      <dgm:t>
        <a:bodyPr/>
        <a:lstStyle/>
        <a:p>
          <a:r>
            <a:rPr lang="en-US" altLang="zh-CN" dirty="0" smtClean="0"/>
            <a:t>SQL</a:t>
          </a:r>
          <a:endParaRPr lang="zh-CN" altLang="en-US" dirty="0"/>
        </a:p>
      </dgm:t>
    </dgm:pt>
    <dgm:pt modelId="{34E19A5E-86F8-4B75-BBAC-B8C8965340B4}" type="parTrans" cxnId="{0C2CC7FE-13F0-4182-A37D-20BB90B1B743}">
      <dgm:prSet/>
      <dgm:spPr/>
      <dgm:t>
        <a:bodyPr/>
        <a:lstStyle/>
        <a:p>
          <a:endParaRPr lang="zh-CN" altLang="en-US"/>
        </a:p>
      </dgm:t>
    </dgm:pt>
    <dgm:pt modelId="{0C721E01-2415-47D0-B93E-B0D0C31E3814}" type="sibTrans" cxnId="{0C2CC7FE-13F0-4182-A37D-20BB90B1B743}">
      <dgm:prSet/>
      <dgm:spPr/>
      <dgm:t>
        <a:bodyPr/>
        <a:lstStyle/>
        <a:p>
          <a:endParaRPr lang="zh-CN" altLang="en-US"/>
        </a:p>
      </dgm:t>
    </dgm:pt>
    <dgm:pt modelId="{40A43A64-CFB0-4DBD-9C3D-CC3B71ED1342}">
      <dgm:prSet phldrT="[文本]"/>
      <dgm:spPr/>
      <dgm:t>
        <a:bodyPr/>
        <a:lstStyle/>
        <a:p>
          <a:r>
            <a:rPr lang="zh-CN" altLang="en-US" dirty="0" smtClean="0"/>
            <a:t>数据完整性约束</a:t>
          </a:r>
          <a:endParaRPr lang="zh-CN" altLang="en-US" dirty="0"/>
        </a:p>
      </dgm:t>
    </dgm:pt>
    <dgm:pt modelId="{7014A343-18C3-4AA6-9F06-2FED23BEF6AB}" type="parTrans" cxnId="{98B07CEA-1AC6-44D0-A2E1-B74D17F7DEB8}">
      <dgm:prSet/>
      <dgm:spPr/>
      <dgm:t>
        <a:bodyPr/>
        <a:lstStyle/>
        <a:p>
          <a:endParaRPr lang="zh-CN" altLang="en-US"/>
        </a:p>
      </dgm:t>
    </dgm:pt>
    <dgm:pt modelId="{F0566A01-B502-4D25-AC7B-E8D097F28002}" type="sibTrans" cxnId="{98B07CEA-1AC6-44D0-A2E1-B74D17F7DEB8}">
      <dgm:prSet/>
      <dgm:spPr/>
      <dgm:t>
        <a:bodyPr/>
        <a:lstStyle/>
        <a:p>
          <a:endParaRPr lang="zh-CN" altLang="en-US"/>
        </a:p>
      </dgm:t>
    </dgm:pt>
    <dgm:pt modelId="{49516A66-6D74-4720-891D-8C0F7AE054FC}">
      <dgm:prSet phldrT="[文本]"/>
      <dgm:spPr/>
      <dgm:t>
        <a:bodyPr/>
        <a:lstStyle/>
        <a:p>
          <a:r>
            <a:rPr lang="zh-CN" altLang="en-US" dirty="0" smtClean="0"/>
            <a:t>关系完整性约束</a:t>
          </a:r>
          <a:endParaRPr lang="zh-CN" altLang="en-US" dirty="0"/>
        </a:p>
      </dgm:t>
    </dgm:pt>
    <dgm:pt modelId="{EF4EA54D-7B5C-45A5-92C6-F1915EA75A33}" type="parTrans" cxnId="{2FC4C4EF-84BC-404E-9477-6F57F75D81F2}">
      <dgm:prSet/>
      <dgm:spPr/>
      <dgm:t>
        <a:bodyPr/>
        <a:lstStyle/>
        <a:p>
          <a:endParaRPr lang="zh-CN" altLang="en-US"/>
        </a:p>
      </dgm:t>
    </dgm:pt>
    <dgm:pt modelId="{56850E87-C1DF-4489-A775-AE1ED469AA2F}" type="sibTrans" cxnId="{2FC4C4EF-84BC-404E-9477-6F57F75D81F2}">
      <dgm:prSet/>
      <dgm:spPr/>
      <dgm:t>
        <a:bodyPr/>
        <a:lstStyle/>
        <a:p>
          <a:endParaRPr lang="zh-CN" altLang="en-US"/>
        </a:p>
      </dgm:t>
    </dgm:pt>
    <dgm:pt modelId="{E6A69D4D-1537-4715-847F-3EFFBB135A45}">
      <dgm:prSet phldrT="[文本]"/>
      <dgm:spPr/>
      <dgm:t>
        <a:bodyPr/>
        <a:lstStyle/>
        <a:p>
          <a:r>
            <a:rPr lang="zh-CN" altLang="en-US" dirty="0" smtClean="0"/>
            <a:t>实体完整性约束</a:t>
          </a:r>
          <a:endParaRPr lang="zh-CN" altLang="en-US" dirty="0"/>
        </a:p>
      </dgm:t>
    </dgm:pt>
    <dgm:pt modelId="{1332B29A-212F-4347-BEE7-E75F38CC588E}" type="parTrans" cxnId="{A7DE84AC-9180-4D29-9917-71E5EFCBA2B6}">
      <dgm:prSet/>
      <dgm:spPr/>
      <dgm:t>
        <a:bodyPr/>
        <a:lstStyle/>
        <a:p>
          <a:endParaRPr lang="zh-CN" altLang="en-US"/>
        </a:p>
      </dgm:t>
    </dgm:pt>
    <dgm:pt modelId="{D2220C18-8A8B-4515-973E-20BB43EA41DC}" type="sibTrans" cxnId="{A7DE84AC-9180-4D29-9917-71E5EFCBA2B6}">
      <dgm:prSet/>
      <dgm:spPr/>
      <dgm:t>
        <a:bodyPr/>
        <a:lstStyle/>
        <a:p>
          <a:endParaRPr lang="zh-CN" altLang="en-US"/>
        </a:p>
      </dgm:t>
    </dgm:pt>
    <dgm:pt modelId="{FD3AA558-BED5-4344-AA7F-01599E093DC3}">
      <dgm:prSet phldrT="[文本]"/>
      <dgm:spPr/>
      <dgm:t>
        <a:bodyPr/>
        <a:lstStyle/>
        <a:p>
          <a:r>
            <a:rPr lang="zh-CN" altLang="en-US" dirty="0" smtClean="0"/>
            <a:t>参照完整性约束</a:t>
          </a:r>
          <a:endParaRPr lang="zh-CN" altLang="en-US" dirty="0"/>
        </a:p>
      </dgm:t>
    </dgm:pt>
    <dgm:pt modelId="{E1743E6B-6907-4C77-87FD-7F1F202AB403}" type="parTrans" cxnId="{DFBF8688-C79D-4065-8591-24B973BFA35A}">
      <dgm:prSet/>
      <dgm:spPr/>
      <dgm:t>
        <a:bodyPr/>
        <a:lstStyle/>
        <a:p>
          <a:endParaRPr lang="zh-CN" altLang="en-US"/>
        </a:p>
      </dgm:t>
    </dgm:pt>
    <dgm:pt modelId="{267B73EB-0FC0-45DF-B93D-2208744A4281}" type="sibTrans" cxnId="{DFBF8688-C79D-4065-8591-24B973BFA35A}">
      <dgm:prSet/>
      <dgm:spPr/>
      <dgm:t>
        <a:bodyPr/>
        <a:lstStyle/>
        <a:p>
          <a:endParaRPr lang="zh-CN" altLang="en-US"/>
        </a:p>
      </dgm:t>
    </dgm:pt>
    <dgm:pt modelId="{9EED5DC2-A7D1-4034-A3CB-D76BCF8E2311}">
      <dgm:prSet phldrT="[文本]"/>
      <dgm:spPr/>
      <dgm:t>
        <a:bodyPr/>
        <a:lstStyle/>
        <a:p>
          <a:r>
            <a:rPr lang="zh-CN" altLang="en-US" dirty="0" smtClean="0"/>
            <a:t>用户定义的完整性约束</a:t>
          </a:r>
          <a:endParaRPr lang="zh-CN" altLang="en-US" dirty="0"/>
        </a:p>
      </dgm:t>
    </dgm:pt>
    <dgm:pt modelId="{721E620E-AC11-4269-84AD-7432D45F703E}" type="parTrans" cxnId="{6E23697E-864C-4B6B-9C46-042E89AECFFF}">
      <dgm:prSet/>
      <dgm:spPr/>
      <dgm:t>
        <a:bodyPr/>
        <a:lstStyle/>
        <a:p>
          <a:endParaRPr lang="zh-CN" altLang="en-US"/>
        </a:p>
      </dgm:t>
    </dgm:pt>
    <dgm:pt modelId="{3A1EA5CB-E584-404C-B203-41314E5379EC}" type="sibTrans" cxnId="{6E23697E-864C-4B6B-9C46-042E89AECFFF}">
      <dgm:prSet/>
      <dgm:spPr/>
      <dgm:t>
        <a:bodyPr/>
        <a:lstStyle/>
        <a:p>
          <a:endParaRPr lang="zh-CN" altLang="en-US"/>
        </a:p>
      </dgm:t>
    </dgm:pt>
    <dgm:pt modelId="{2D928AA7-8E17-4D60-98B3-8338F516BD63}" type="pres">
      <dgm:prSet presAssocID="{9BF837A9-FAB0-4F6D-9F9C-1ACFD97C3B8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1116BEE-7CA1-4B09-B66F-D9C881D32D3E}" type="pres">
      <dgm:prSet presAssocID="{E9512476-7FF4-4042-8D29-3C6C034B4B42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8B324F8-8379-4703-93CE-6774C8DA9F17}" type="pres">
      <dgm:prSet presAssocID="{E9512476-7FF4-4042-8D29-3C6C034B4B42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F95F48D-BFEB-4E59-8368-DCC7EAC3C421}" type="pres">
      <dgm:prSet presAssocID="{6875BC64-ADB1-406A-B8F7-EEF414604AFB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F70ED0A-5199-4523-A6FC-B90B364AB52C}" type="pres">
      <dgm:prSet presAssocID="{6875BC64-ADB1-406A-B8F7-EEF414604AFB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0B08036-2BA4-4074-899E-5A1E180246F8}" type="pres">
      <dgm:prSet presAssocID="{40A43A64-CFB0-4DBD-9C3D-CC3B71ED1342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6088381-A483-4785-89F5-CC105946D09A}" type="pres">
      <dgm:prSet presAssocID="{40A43A64-CFB0-4DBD-9C3D-CC3B71ED1342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EE87B1E-68F0-4E0D-BE1E-1A3D78E08270}" type="presOf" srcId="{6875BC64-ADB1-406A-B8F7-EEF414604AFB}" destId="{1F95F48D-BFEB-4E59-8368-DCC7EAC3C421}" srcOrd="0" destOrd="0" presId="urn:microsoft.com/office/officeart/2005/8/layout/vList2"/>
    <dgm:cxn modelId="{8CECFC27-578B-406D-9A01-85C39FFF951A}" type="presOf" srcId="{C82CE98A-EEA0-4D7B-AAD3-A985D8EDF13E}" destId="{1F70ED0A-5199-4523-A6FC-B90B364AB52C}" srcOrd="0" destOrd="0" presId="urn:microsoft.com/office/officeart/2005/8/layout/vList2"/>
    <dgm:cxn modelId="{830D6A35-51B3-41F2-966A-ADFDA884FBB2}" type="presOf" srcId="{E6A69D4D-1537-4715-847F-3EFFBB135A45}" destId="{E6088381-A483-4785-89F5-CC105946D09A}" srcOrd="0" destOrd="1" presId="urn:microsoft.com/office/officeart/2005/8/layout/vList2"/>
    <dgm:cxn modelId="{969682B2-FEB4-46DD-9A81-5C8E451F1762}" type="presOf" srcId="{FD3AA558-BED5-4344-AA7F-01599E093DC3}" destId="{E6088381-A483-4785-89F5-CC105946D09A}" srcOrd="0" destOrd="2" presId="urn:microsoft.com/office/officeart/2005/8/layout/vList2"/>
    <dgm:cxn modelId="{9A16B157-F9BA-45B6-A4B9-0B347B6A85FA}" type="presOf" srcId="{C9C8C0C9-0989-4B51-B5D1-E7DD9BD01D4A}" destId="{78B324F8-8379-4703-93CE-6774C8DA9F17}" srcOrd="0" destOrd="0" presId="urn:microsoft.com/office/officeart/2005/8/layout/vList2"/>
    <dgm:cxn modelId="{DFBF8688-C79D-4065-8591-24B973BFA35A}" srcId="{49516A66-6D74-4720-891D-8C0F7AE054FC}" destId="{FD3AA558-BED5-4344-AA7F-01599E093DC3}" srcOrd="1" destOrd="0" parTransId="{E1743E6B-6907-4C77-87FD-7F1F202AB403}" sibTransId="{267B73EB-0FC0-45DF-B93D-2208744A4281}"/>
    <dgm:cxn modelId="{FDFF7050-CDED-401C-AC4F-D9CE212B4A4F}" type="presOf" srcId="{9BF837A9-FAB0-4F6D-9F9C-1ACFD97C3B82}" destId="{2D928AA7-8E17-4D60-98B3-8338F516BD63}" srcOrd="0" destOrd="0" presId="urn:microsoft.com/office/officeart/2005/8/layout/vList2"/>
    <dgm:cxn modelId="{E7FF762E-61CA-4CA9-BC83-135894D872BB}" srcId="{9BF837A9-FAB0-4F6D-9F9C-1ACFD97C3B82}" destId="{E9512476-7FF4-4042-8D29-3C6C034B4B42}" srcOrd="0" destOrd="0" parTransId="{14313283-7FA0-4944-A6D4-CCC96E3A280C}" sibTransId="{271CC9AD-55D4-4CF8-A4D1-A606C1F7C246}"/>
    <dgm:cxn modelId="{395A6334-99AF-4EB9-B5BF-6E14F69DA2C1}" srcId="{9BF837A9-FAB0-4F6D-9F9C-1ACFD97C3B82}" destId="{6875BC64-ADB1-406A-B8F7-EEF414604AFB}" srcOrd="1" destOrd="0" parTransId="{D760F955-70BB-42D6-BE3F-9594D1B37599}" sibTransId="{87C6E8BD-7ED7-49FC-B70D-CAACF94ADA5B}"/>
    <dgm:cxn modelId="{7AD54643-0FB6-4ECB-8B68-383E71315E25}" type="presOf" srcId="{7E67EDC9-0D38-4F7A-8488-549EB52CA28E}" destId="{1F70ED0A-5199-4523-A6FC-B90B364AB52C}" srcOrd="0" destOrd="2" presId="urn:microsoft.com/office/officeart/2005/8/layout/vList2"/>
    <dgm:cxn modelId="{A7DE84AC-9180-4D29-9917-71E5EFCBA2B6}" srcId="{49516A66-6D74-4720-891D-8C0F7AE054FC}" destId="{E6A69D4D-1537-4715-847F-3EFFBB135A45}" srcOrd="0" destOrd="0" parTransId="{1332B29A-212F-4347-BEE7-E75F38CC588E}" sibTransId="{D2220C18-8A8B-4515-973E-20BB43EA41DC}"/>
    <dgm:cxn modelId="{25F05350-0457-464F-8961-8CBB6970E4B6}" srcId="{E9512476-7FF4-4042-8D29-3C6C034B4B42}" destId="{C9C8C0C9-0989-4B51-B5D1-E7DD9BD01D4A}" srcOrd="0" destOrd="0" parTransId="{A3EF7141-9665-4434-8AA0-5FB12E49AC1A}" sibTransId="{B270659D-C3F9-4C5E-9557-3D40FF0938C3}"/>
    <dgm:cxn modelId="{0C2CC7FE-13F0-4182-A37D-20BB90B1B743}" srcId="{6875BC64-ADB1-406A-B8F7-EEF414604AFB}" destId="{7E67EDC9-0D38-4F7A-8488-549EB52CA28E}" srcOrd="2" destOrd="0" parTransId="{34E19A5E-86F8-4B75-BBAC-B8C8965340B4}" sibTransId="{0C721E01-2415-47D0-B93E-B0D0C31E3814}"/>
    <dgm:cxn modelId="{07BD02E6-2B2E-434B-8BEB-D7CC844CAFA0}" srcId="{6875BC64-ADB1-406A-B8F7-EEF414604AFB}" destId="{C82CE98A-EEA0-4D7B-AAD3-A985D8EDF13E}" srcOrd="0" destOrd="0" parTransId="{44B6F467-57AF-45F6-83A3-9919CD34CF74}" sibTransId="{4000DFA7-4A36-4D53-AEA0-E2F130E048A0}"/>
    <dgm:cxn modelId="{7C4C5920-4027-418F-8951-9B6EDDC91696}" type="presOf" srcId="{E335F191-BB4D-4A64-A5B7-BB0244611BB4}" destId="{1F70ED0A-5199-4523-A6FC-B90B364AB52C}" srcOrd="0" destOrd="1" presId="urn:microsoft.com/office/officeart/2005/8/layout/vList2"/>
    <dgm:cxn modelId="{8AC65D37-EB97-4EB3-822A-4F2F727C3741}" srcId="{6875BC64-ADB1-406A-B8F7-EEF414604AFB}" destId="{E335F191-BB4D-4A64-A5B7-BB0244611BB4}" srcOrd="1" destOrd="0" parTransId="{1129B3B0-09CD-4D6E-8DE8-0721DAAB0E5B}" sibTransId="{653E69BD-1A02-45EC-A052-B045A4EA6573}"/>
    <dgm:cxn modelId="{98B07CEA-1AC6-44D0-A2E1-B74D17F7DEB8}" srcId="{9BF837A9-FAB0-4F6D-9F9C-1ACFD97C3B82}" destId="{40A43A64-CFB0-4DBD-9C3D-CC3B71ED1342}" srcOrd="2" destOrd="0" parTransId="{7014A343-18C3-4AA6-9F06-2FED23BEF6AB}" sibTransId="{F0566A01-B502-4D25-AC7B-E8D097F28002}"/>
    <dgm:cxn modelId="{2455B704-62BB-4DE9-BDCE-5C09BE148A41}" type="presOf" srcId="{9EED5DC2-A7D1-4034-A3CB-D76BCF8E2311}" destId="{E6088381-A483-4785-89F5-CC105946D09A}" srcOrd="0" destOrd="3" presId="urn:microsoft.com/office/officeart/2005/8/layout/vList2"/>
    <dgm:cxn modelId="{CF6A2509-B05A-4DA5-BE83-FE9DCD1802AF}" type="presOf" srcId="{40A43A64-CFB0-4DBD-9C3D-CC3B71ED1342}" destId="{C0B08036-2BA4-4074-899E-5A1E180246F8}" srcOrd="0" destOrd="0" presId="urn:microsoft.com/office/officeart/2005/8/layout/vList2"/>
    <dgm:cxn modelId="{6E23697E-864C-4B6B-9C46-042E89AECFFF}" srcId="{49516A66-6D74-4720-891D-8C0F7AE054FC}" destId="{9EED5DC2-A7D1-4034-A3CB-D76BCF8E2311}" srcOrd="2" destOrd="0" parTransId="{721E620E-AC11-4269-84AD-7432D45F703E}" sibTransId="{3A1EA5CB-E584-404C-B203-41314E5379EC}"/>
    <dgm:cxn modelId="{6C09231F-CFBB-4003-87E8-FDB80256D768}" type="presOf" srcId="{49516A66-6D74-4720-891D-8C0F7AE054FC}" destId="{E6088381-A483-4785-89F5-CC105946D09A}" srcOrd="0" destOrd="0" presId="urn:microsoft.com/office/officeart/2005/8/layout/vList2"/>
    <dgm:cxn modelId="{3E6D968E-6924-471B-805E-7578A7D390A0}" type="presOf" srcId="{E9512476-7FF4-4042-8D29-3C6C034B4B42}" destId="{A1116BEE-7CA1-4B09-B66F-D9C881D32D3E}" srcOrd="0" destOrd="0" presId="urn:microsoft.com/office/officeart/2005/8/layout/vList2"/>
    <dgm:cxn modelId="{2FC4C4EF-84BC-404E-9477-6F57F75D81F2}" srcId="{40A43A64-CFB0-4DBD-9C3D-CC3B71ED1342}" destId="{49516A66-6D74-4720-891D-8C0F7AE054FC}" srcOrd="0" destOrd="0" parTransId="{EF4EA54D-7B5C-45A5-92C6-F1915EA75A33}" sibTransId="{56850E87-C1DF-4489-A775-AE1ED469AA2F}"/>
    <dgm:cxn modelId="{08BC37B8-9725-4E02-88F3-5F210445392E}" type="presParOf" srcId="{2D928AA7-8E17-4D60-98B3-8338F516BD63}" destId="{A1116BEE-7CA1-4B09-B66F-D9C881D32D3E}" srcOrd="0" destOrd="0" presId="urn:microsoft.com/office/officeart/2005/8/layout/vList2"/>
    <dgm:cxn modelId="{4A9E1827-8D18-4043-8994-5C668828F31D}" type="presParOf" srcId="{2D928AA7-8E17-4D60-98B3-8338F516BD63}" destId="{78B324F8-8379-4703-93CE-6774C8DA9F17}" srcOrd="1" destOrd="0" presId="urn:microsoft.com/office/officeart/2005/8/layout/vList2"/>
    <dgm:cxn modelId="{41BB9611-A015-4281-8421-EE9936654DC8}" type="presParOf" srcId="{2D928AA7-8E17-4D60-98B3-8338F516BD63}" destId="{1F95F48D-BFEB-4E59-8368-DCC7EAC3C421}" srcOrd="2" destOrd="0" presId="urn:microsoft.com/office/officeart/2005/8/layout/vList2"/>
    <dgm:cxn modelId="{291C14D8-F10B-4BCB-B56C-CEB44C28350B}" type="presParOf" srcId="{2D928AA7-8E17-4D60-98B3-8338F516BD63}" destId="{1F70ED0A-5199-4523-A6FC-B90B364AB52C}" srcOrd="3" destOrd="0" presId="urn:microsoft.com/office/officeart/2005/8/layout/vList2"/>
    <dgm:cxn modelId="{C1877EEC-D8C6-4790-8122-109F0FF7D500}" type="presParOf" srcId="{2D928AA7-8E17-4D60-98B3-8338F516BD63}" destId="{C0B08036-2BA4-4074-899E-5A1E180246F8}" srcOrd="4" destOrd="0" presId="urn:microsoft.com/office/officeart/2005/8/layout/vList2"/>
    <dgm:cxn modelId="{095DDF19-B06B-4CFE-A701-C46C2F042266}" type="presParOf" srcId="{2D928AA7-8E17-4D60-98B3-8338F516BD63}" destId="{E6088381-A483-4785-89F5-CC105946D09A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39E34EB6-1044-434E-A28C-BBF219A837E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A958C2E-E50F-466C-980C-4DE591EAE9CD}">
      <dgm:prSet phldrT="[文本]"/>
      <dgm:spPr/>
      <dgm:t>
        <a:bodyPr/>
        <a:lstStyle/>
        <a:p>
          <a:r>
            <a:rPr lang="zh-CN" altLang="en-US" smtClean="0"/>
            <a:t>关系（</a:t>
          </a:r>
          <a:r>
            <a:rPr lang="en-US" altLang="zh-CN" smtClean="0"/>
            <a:t>Relation</a:t>
          </a:r>
          <a:r>
            <a:rPr lang="zh-CN" altLang="en-US" smtClean="0"/>
            <a:t>）</a:t>
          </a:r>
          <a:endParaRPr lang="zh-CN" altLang="en-US" dirty="0"/>
        </a:p>
      </dgm:t>
    </dgm:pt>
    <dgm:pt modelId="{60D0D1E6-19E6-4E42-B9FB-B7DF1776A0BE}" type="parTrans" cxnId="{18C7AD2F-C95E-4648-8978-D67051560FFB}">
      <dgm:prSet/>
      <dgm:spPr/>
      <dgm:t>
        <a:bodyPr/>
        <a:lstStyle/>
        <a:p>
          <a:endParaRPr lang="zh-CN" altLang="en-US"/>
        </a:p>
      </dgm:t>
    </dgm:pt>
    <dgm:pt modelId="{A4BFD152-9524-4C63-8602-1BC093CEE1C7}" type="sibTrans" cxnId="{18C7AD2F-C95E-4648-8978-D67051560FFB}">
      <dgm:prSet/>
      <dgm:spPr/>
      <dgm:t>
        <a:bodyPr/>
        <a:lstStyle/>
        <a:p>
          <a:endParaRPr lang="zh-CN" altLang="en-US"/>
        </a:p>
      </dgm:t>
    </dgm:pt>
    <dgm:pt modelId="{B536DB1E-D2DF-43CC-B9E2-88F7CA1AAE65}">
      <dgm:prSet/>
      <dgm:spPr/>
      <dgm:t>
        <a:bodyPr/>
        <a:lstStyle/>
        <a:p>
          <a:r>
            <a:rPr lang="zh-CN" altLang="en-US" smtClean="0"/>
            <a:t>一个关系对应通常说的一张表</a:t>
          </a:r>
          <a:endParaRPr lang="zh-CN" altLang="en-US" dirty="0" smtClean="0"/>
        </a:p>
      </dgm:t>
    </dgm:pt>
    <dgm:pt modelId="{7D29CA97-94A7-45E0-AA03-E36CDCBA92EC}" type="parTrans" cxnId="{81351D6C-90A4-4A27-89A7-037DA27D805C}">
      <dgm:prSet/>
      <dgm:spPr/>
      <dgm:t>
        <a:bodyPr/>
        <a:lstStyle/>
        <a:p>
          <a:endParaRPr lang="zh-CN" altLang="en-US"/>
        </a:p>
      </dgm:t>
    </dgm:pt>
    <dgm:pt modelId="{1A44DACA-5175-4012-B44F-6698DB292AC4}" type="sibTrans" cxnId="{81351D6C-90A4-4A27-89A7-037DA27D805C}">
      <dgm:prSet/>
      <dgm:spPr/>
      <dgm:t>
        <a:bodyPr/>
        <a:lstStyle/>
        <a:p>
          <a:endParaRPr lang="zh-CN" altLang="en-US"/>
        </a:p>
      </dgm:t>
    </dgm:pt>
    <dgm:pt modelId="{E26C3C34-7BC4-4364-A370-8988D1AC7216}">
      <dgm:prSet/>
      <dgm:spPr/>
      <dgm:t>
        <a:bodyPr/>
        <a:lstStyle/>
        <a:p>
          <a:r>
            <a:rPr lang="zh-CN" altLang="en-US" smtClean="0"/>
            <a:t>元组（</a:t>
          </a:r>
          <a:r>
            <a:rPr lang="en-US" altLang="zh-CN" smtClean="0"/>
            <a:t>Tuple</a:t>
          </a:r>
          <a:r>
            <a:rPr lang="zh-CN" altLang="en-US" smtClean="0"/>
            <a:t>）</a:t>
          </a:r>
          <a:endParaRPr lang="zh-CN" altLang="en-US" dirty="0" smtClean="0"/>
        </a:p>
      </dgm:t>
    </dgm:pt>
    <dgm:pt modelId="{297E3484-80BD-4654-91FE-E4403DCD86EB}" type="parTrans" cxnId="{EB16072E-7E80-4352-BC16-C9CCD6B967BE}">
      <dgm:prSet/>
      <dgm:spPr/>
      <dgm:t>
        <a:bodyPr/>
        <a:lstStyle/>
        <a:p>
          <a:endParaRPr lang="zh-CN" altLang="en-US"/>
        </a:p>
      </dgm:t>
    </dgm:pt>
    <dgm:pt modelId="{94CFF74B-8647-45BB-B8E8-5EFA2CCEF896}" type="sibTrans" cxnId="{EB16072E-7E80-4352-BC16-C9CCD6B967BE}">
      <dgm:prSet/>
      <dgm:spPr/>
      <dgm:t>
        <a:bodyPr/>
        <a:lstStyle/>
        <a:p>
          <a:endParaRPr lang="zh-CN" altLang="en-US"/>
        </a:p>
      </dgm:t>
    </dgm:pt>
    <dgm:pt modelId="{5C323720-2176-460C-BEF2-7C990E650083}">
      <dgm:prSet/>
      <dgm:spPr/>
      <dgm:t>
        <a:bodyPr/>
        <a:lstStyle/>
        <a:p>
          <a:r>
            <a:rPr lang="zh-CN" altLang="en-US" smtClean="0"/>
            <a:t>表中的一行即为一个元组</a:t>
          </a:r>
          <a:endParaRPr lang="zh-CN" altLang="en-US" dirty="0" smtClean="0"/>
        </a:p>
      </dgm:t>
    </dgm:pt>
    <dgm:pt modelId="{C4C13EA9-37E0-4259-B1A8-8BE63E414F3E}" type="parTrans" cxnId="{7828ED16-7E7B-486E-9B8D-9313BCC61709}">
      <dgm:prSet/>
      <dgm:spPr/>
      <dgm:t>
        <a:bodyPr/>
        <a:lstStyle/>
        <a:p>
          <a:endParaRPr lang="zh-CN" altLang="en-US"/>
        </a:p>
      </dgm:t>
    </dgm:pt>
    <dgm:pt modelId="{79E32ADD-D1D4-446E-B915-0A56A919D9FB}" type="sibTrans" cxnId="{7828ED16-7E7B-486E-9B8D-9313BCC61709}">
      <dgm:prSet/>
      <dgm:spPr/>
      <dgm:t>
        <a:bodyPr/>
        <a:lstStyle/>
        <a:p>
          <a:endParaRPr lang="zh-CN" altLang="en-US"/>
        </a:p>
      </dgm:t>
    </dgm:pt>
    <dgm:pt modelId="{7B83525F-22A9-40E2-AE37-49F48F6E5132}">
      <dgm:prSet/>
      <dgm:spPr/>
      <dgm:t>
        <a:bodyPr/>
        <a:lstStyle/>
        <a:p>
          <a:r>
            <a:rPr lang="zh-CN" altLang="en-US" smtClean="0"/>
            <a:t>属性（</a:t>
          </a:r>
          <a:r>
            <a:rPr lang="en-US" altLang="zh-CN" smtClean="0"/>
            <a:t>Attribute</a:t>
          </a:r>
          <a:r>
            <a:rPr lang="zh-CN" altLang="en-US" smtClean="0"/>
            <a:t>）</a:t>
          </a:r>
          <a:endParaRPr lang="zh-CN" altLang="en-US" dirty="0" smtClean="0"/>
        </a:p>
      </dgm:t>
    </dgm:pt>
    <dgm:pt modelId="{43E54ACF-FDD7-4876-B64E-91E902E1F2F6}" type="parTrans" cxnId="{3A4E9BEF-0F0B-4FAF-802B-A222D410883F}">
      <dgm:prSet/>
      <dgm:spPr/>
      <dgm:t>
        <a:bodyPr/>
        <a:lstStyle/>
        <a:p>
          <a:endParaRPr lang="zh-CN" altLang="en-US"/>
        </a:p>
      </dgm:t>
    </dgm:pt>
    <dgm:pt modelId="{6A37C23B-F2AB-4E48-895A-80DC95B401B5}" type="sibTrans" cxnId="{3A4E9BEF-0F0B-4FAF-802B-A222D410883F}">
      <dgm:prSet/>
      <dgm:spPr/>
      <dgm:t>
        <a:bodyPr/>
        <a:lstStyle/>
        <a:p>
          <a:endParaRPr lang="zh-CN" altLang="en-US"/>
        </a:p>
      </dgm:t>
    </dgm:pt>
    <dgm:pt modelId="{96D29860-D1CD-4E11-9001-0337D7D878AE}">
      <dgm:prSet/>
      <dgm:spPr/>
      <dgm:t>
        <a:bodyPr/>
        <a:lstStyle/>
        <a:p>
          <a:r>
            <a:rPr lang="zh-CN" altLang="en-US" smtClean="0"/>
            <a:t>表中的一列即为一个属性，给每一个属性起一个名称即属性名</a:t>
          </a:r>
          <a:endParaRPr lang="en-US" altLang="zh-CN" dirty="0" smtClean="0"/>
        </a:p>
      </dgm:t>
    </dgm:pt>
    <dgm:pt modelId="{5E4C484A-FC2D-4BE8-AAE9-1EA123383236}" type="parTrans" cxnId="{820F47DF-F7B6-4564-9D62-2A9BA308E991}">
      <dgm:prSet/>
      <dgm:spPr/>
      <dgm:t>
        <a:bodyPr/>
        <a:lstStyle/>
        <a:p>
          <a:endParaRPr lang="zh-CN" altLang="en-US"/>
        </a:p>
      </dgm:t>
    </dgm:pt>
    <dgm:pt modelId="{3E2B4B37-D7CE-4906-B157-650E3B7CB0A8}" type="sibTrans" cxnId="{820F47DF-F7B6-4564-9D62-2A9BA308E991}">
      <dgm:prSet/>
      <dgm:spPr/>
      <dgm:t>
        <a:bodyPr/>
        <a:lstStyle/>
        <a:p>
          <a:endParaRPr lang="zh-CN" altLang="en-US"/>
        </a:p>
      </dgm:t>
    </dgm:pt>
    <dgm:pt modelId="{1D15373C-ED75-4800-8CA6-03D47EB1BE8C}">
      <dgm:prSet/>
      <dgm:spPr/>
      <dgm:t>
        <a:bodyPr/>
        <a:lstStyle/>
        <a:p>
          <a:r>
            <a:rPr lang="zh-CN" altLang="en-US" smtClean="0"/>
            <a:t>主码（</a:t>
          </a:r>
          <a:r>
            <a:rPr lang="en-US" altLang="zh-CN" smtClean="0"/>
            <a:t>Key</a:t>
          </a:r>
          <a:r>
            <a:rPr lang="zh-CN" altLang="en-US" smtClean="0"/>
            <a:t>）</a:t>
          </a:r>
          <a:endParaRPr lang="zh-CN" altLang="en-US" dirty="0" smtClean="0"/>
        </a:p>
      </dgm:t>
    </dgm:pt>
    <dgm:pt modelId="{E018BA2F-4D7E-440E-B255-6AF9BCF9C134}" type="parTrans" cxnId="{DA1676AF-3996-4056-A28B-8DC9F14999B4}">
      <dgm:prSet/>
      <dgm:spPr/>
      <dgm:t>
        <a:bodyPr/>
        <a:lstStyle/>
        <a:p>
          <a:endParaRPr lang="zh-CN" altLang="en-US"/>
        </a:p>
      </dgm:t>
    </dgm:pt>
    <dgm:pt modelId="{C3F11DF8-53DE-4902-9CD5-F6501F13FDDF}" type="sibTrans" cxnId="{DA1676AF-3996-4056-A28B-8DC9F14999B4}">
      <dgm:prSet/>
      <dgm:spPr/>
      <dgm:t>
        <a:bodyPr/>
        <a:lstStyle/>
        <a:p>
          <a:endParaRPr lang="zh-CN" altLang="en-US"/>
        </a:p>
      </dgm:t>
    </dgm:pt>
    <dgm:pt modelId="{F1A930D2-B89F-47DF-B03E-73F39C12552E}">
      <dgm:prSet/>
      <dgm:spPr/>
      <dgm:t>
        <a:bodyPr/>
        <a:lstStyle/>
        <a:p>
          <a:r>
            <a:rPr lang="zh-CN" altLang="en-US" dirty="0" smtClean="0"/>
            <a:t>也称码键。表中的某个属性组，它可以唯一确定一个元组</a:t>
          </a:r>
        </a:p>
      </dgm:t>
    </dgm:pt>
    <dgm:pt modelId="{EE5D7F86-1CBC-4435-8BA7-5562CD29BA08}" type="parTrans" cxnId="{C8489F7E-8E0A-43D3-B9F8-CCAF8A4FD5C6}">
      <dgm:prSet/>
      <dgm:spPr/>
      <dgm:t>
        <a:bodyPr/>
        <a:lstStyle/>
        <a:p>
          <a:endParaRPr lang="zh-CN" altLang="en-US"/>
        </a:p>
      </dgm:t>
    </dgm:pt>
    <dgm:pt modelId="{E8EAF141-CF7D-46B0-B69C-EAB6C0CB1356}" type="sibTrans" cxnId="{C8489F7E-8E0A-43D3-B9F8-CCAF8A4FD5C6}">
      <dgm:prSet/>
      <dgm:spPr/>
      <dgm:t>
        <a:bodyPr/>
        <a:lstStyle/>
        <a:p>
          <a:endParaRPr lang="zh-CN" altLang="en-US"/>
        </a:p>
      </dgm:t>
    </dgm:pt>
    <dgm:pt modelId="{32D6BB27-AA56-4803-9594-76F6C238A4CD}">
      <dgm:prSet/>
      <dgm:spPr/>
      <dgm:t>
        <a:bodyPr/>
        <a:lstStyle/>
        <a:p>
          <a:r>
            <a:rPr lang="zh-CN" altLang="en-US" smtClean="0"/>
            <a:t>域（</a:t>
          </a:r>
          <a:r>
            <a:rPr lang="en-US" altLang="zh-CN" smtClean="0"/>
            <a:t>Domain</a:t>
          </a:r>
          <a:r>
            <a:rPr lang="zh-CN" altLang="en-US" smtClean="0"/>
            <a:t>）</a:t>
          </a:r>
          <a:endParaRPr lang="zh-CN" altLang="en-US" dirty="0" smtClean="0"/>
        </a:p>
      </dgm:t>
    </dgm:pt>
    <dgm:pt modelId="{1D6E93B9-21B4-4B63-A1ED-6C46EA5E4E5D}" type="parTrans" cxnId="{B02FA247-8E63-4B00-8E31-A445B67F2434}">
      <dgm:prSet/>
      <dgm:spPr/>
      <dgm:t>
        <a:bodyPr/>
        <a:lstStyle/>
        <a:p>
          <a:endParaRPr lang="zh-CN" altLang="en-US"/>
        </a:p>
      </dgm:t>
    </dgm:pt>
    <dgm:pt modelId="{D2A2C80B-270D-474C-BA0A-80D77B69EF27}" type="sibTrans" cxnId="{B02FA247-8E63-4B00-8E31-A445B67F2434}">
      <dgm:prSet/>
      <dgm:spPr/>
      <dgm:t>
        <a:bodyPr/>
        <a:lstStyle/>
        <a:p>
          <a:endParaRPr lang="zh-CN" altLang="en-US"/>
        </a:p>
      </dgm:t>
    </dgm:pt>
    <dgm:pt modelId="{5EA77AD6-3ECB-450E-8797-97B05C506BBC}">
      <dgm:prSet/>
      <dgm:spPr/>
      <dgm:t>
        <a:bodyPr/>
        <a:lstStyle/>
        <a:p>
          <a:r>
            <a:rPr lang="zh-CN" altLang="en-US" smtClean="0"/>
            <a:t>是一组具有相同数据类型的值的集合。属性的取值范围来自某个域。</a:t>
          </a:r>
          <a:endParaRPr lang="zh-CN" altLang="en-US" dirty="0" smtClean="0"/>
        </a:p>
      </dgm:t>
    </dgm:pt>
    <dgm:pt modelId="{2B627DAF-4F17-4516-99E2-45663D4DEB1D}" type="parTrans" cxnId="{670DD44A-ACC7-4B94-980A-CCA83203DE65}">
      <dgm:prSet/>
      <dgm:spPr/>
      <dgm:t>
        <a:bodyPr/>
        <a:lstStyle/>
        <a:p>
          <a:endParaRPr lang="zh-CN" altLang="en-US"/>
        </a:p>
      </dgm:t>
    </dgm:pt>
    <dgm:pt modelId="{19465237-950A-46A1-ADF9-14D72A46DEF5}" type="sibTrans" cxnId="{670DD44A-ACC7-4B94-980A-CCA83203DE65}">
      <dgm:prSet/>
      <dgm:spPr/>
      <dgm:t>
        <a:bodyPr/>
        <a:lstStyle/>
        <a:p>
          <a:endParaRPr lang="zh-CN" altLang="en-US"/>
        </a:p>
      </dgm:t>
    </dgm:pt>
    <dgm:pt modelId="{24DAF0CC-9844-4782-9C0F-1F8E7FC4BCED}">
      <dgm:prSet/>
      <dgm:spPr/>
      <dgm:t>
        <a:bodyPr/>
        <a:lstStyle/>
        <a:p>
          <a:r>
            <a:rPr lang="zh-CN" altLang="en-US" smtClean="0"/>
            <a:t>分量</a:t>
          </a:r>
          <a:endParaRPr lang="zh-CN" altLang="en-US" dirty="0" smtClean="0"/>
        </a:p>
      </dgm:t>
    </dgm:pt>
    <dgm:pt modelId="{281EE02D-9C41-4061-8F1E-E820727C5B0C}" type="parTrans" cxnId="{FADED5CA-EE49-42C6-A915-299EB081512B}">
      <dgm:prSet/>
      <dgm:spPr/>
      <dgm:t>
        <a:bodyPr/>
        <a:lstStyle/>
        <a:p>
          <a:endParaRPr lang="zh-CN" altLang="en-US"/>
        </a:p>
      </dgm:t>
    </dgm:pt>
    <dgm:pt modelId="{B9F7C9D9-B2E7-4835-AD04-DD41A30F7195}" type="sibTrans" cxnId="{FADED5CA-EE49-42C6-A915-299EB081512B}">
      <dgm:prSet/>
      <dgm:spPr/>
      <dgm:t>
        <a:bodyPr/>
        <a:lstStyle/>
        <a:p>
          <a:endParaRPr lang="zh-CN" altLang="en-US"/>
        </a:p>
      </dgm:t>
    </dgm:pt>
    <dgm:pt modelId="{93176F60-F971-4E56-859B-4A841B2DF52D}">
      <dgm:prSet/>
      <dgm:spPr/>
      <dgm:t>
        <a:bodyPr/>
        <a:lstStyle/>
        <a:p>
          <a:r>
            <a:rPr lang="zh-CN" altLang="en-US" smtClean="0"/>
            <a:t>元组中的一个属性值。</a:t>
          </a:r>
          <a:endParaRPr lang="zh-CN" altLang="en-US" dirty="0" smtClean="0"/>
        </a:p>
      </dgm:t>
    </dgm:pt>
    <dgm:pt modelId="{B43BFE75-BD45-4152-A460-D63EDF4B3EA8}" type="parTrans" cxnId="{923B685B-A941-444B-91F6-55AF858D1BAD}">
      <dgm:prSet/>
      <dgm:spPr/>
      <dgm:t>
        <a:bodyPr/>
        <a:lstStyle/>
        <a:p>
          <a:endParaRPr lang="zh-CN" altLang="en-US"/>
        </a:p>
      </dgm:t>
    </dgm:pt>
    <dgm:pt modelId="{57B810FC-7DF6-4AA5-AB30-19666A7A7342}" type="sibTrans" cxnId="{923B685B-A941-444B-91F6-55AF858D1BAD}">
      <dgm:prSet/>
      <dgm:spPr/>
      <dgm:t>
        <a:bodyPr/>
        <a:lstStyle/>
        <a:p>
          <a:endParaRPr lang="zh-CN" altLang="en-US"/>
        </a:p>
      </dgm:t>
    </dgm:pt>
    <dgm:pt modelId="{06EF6E03-8F0D-491A-9DC0-C8A5A04F7E3B}">
      <dgm:prSet/>
      <dgm:spPr/>
      <dgm:t>
        <a:bodyPr/>
        <a:lstStyle/>
        <a:p>
          <a:r>
            <a:rPr lang="zh-CN" altLang="en-US" smtClean="0"/>
            <a:t>关系模式</a:t>
          </a:r>
          <a:endParaRPr lang="zh-CN" altLang="en-US" dirty="0" smtClean="0"/>
        </a:p>
      </dgm:t>
    </dgm:pt>
    <dgm:pt modelId="{821C15E9-1D66-4015-91B7-416177B00196}" type="parTrans" cxnId="{8B6FA3B5-8DC1-44B8-A6CC-CFA05246EBE5}">
      <dgm:prSet/>
      <dgm:spPr/>
      <dgm:t>
        <a:bodyPr/>
        <a:lstStyle/>
        <a:p>
          <a:endParaRPr lang="zh-CN" altLang="en-US"/>
        </a:p>
      </dgm:t>
    </dgm:pt>
    <dgm:pt modelId="{8DD4A208-5D08-4679-A908-1912380F67F1}" type="sibTrans" cxnId="{8B6FA3B5-8DC1-44B8-A6CC-CFA05246EBE5}">
      <dgm:prSet/>
      <dgm:spPr/>
      <dgm:t>
        <a:bodyPr/>
        <a:lstStyle/>
        <a:p>
          <a:endParaRPr lang="zh-CN" altLang="en-US"/>
        </a:p>
      </dgm:t>
    </dgm:pt>
    <dgm:pt modelId="{85559AB3-70D6-4ADD-B3FA-70BBD9540141}">
      <dgm:prSet/>
      <dgm:spPr/>
      <dgm:t>
        <a:bodyPr/>
        <a:lstStyle/>
        <a:p>
          <a:r>
            <a:rPr lang="zh-CN" altLang="en-US" smtClean="0"/>
            <a:t>对关系的描述</a:t>
          </a:r>
          <a:endParaRPr lang="zh-CN" altLang="en-US" dirty="0" smtClean="0"/>
        </a:p>
      </dgm:t>
    </dgm:pt>
    <dgm:pt modelId="{BDC8FEAA-190E-43C8-A52C-C15FFEA84745}" type="parTrans" cxnId="{A44695A5-6150-44FB-9C7D-E54AEB611D6A}">
      <dgm:prSet/>
      <dgm:spPr/>
      <dgm:t>
        <a:bodyPr/>
        <a:lstStyle/>
        <a:p>
          <a:endParaRPr lang="zh-CN" altLang="en-US"/>
        </a:p>
      </dgm:t>
    </dgm:pt>
    <dgm:pt modelId="{4A4F30BF-2EE1-4F36-AB1A-B7B1F77BD280}" type="sibTrans" cxnId="{A44695A5-6150-44FB-9C7D-E54AEB611D6A}">
      <dgm:prSet/>
      <dgm:spPr/>
      <dgm:t>
        <a:bodyPr/>
        <a:lstStyle/>
        <a:p>
          <a:endParaRPr lang="zh-CN" altLang="en-US"/>
        </a:p>
      </dgm:t>
    </dgm:pt>
    <dgm:pt modelId="{376A87EC-9345-4D00-B48E-FC8F5935030F}">
      <dgm:prSet/>
      <dgm:spPr/>
      <dgm:t>
        <a:bodyPr/>
        <a:lstStyle/>
        <a:p>
          <a:r>
            <a:rPr lang="zh-CN" altLang="en-US" smtClean="0"/>
            <a:t>关系名（属性</a:t>
          </a:r>
          <a:r>
            <a:rPr lang="en-US" altLang="zh-CN" smtClean="0"/>
            <a:t>1</a:t>
          </a:r>
          <a:r>
            <a:rPr lang="zh-CN" altLang="en-US" smtClean="0"/>
            <a:t>，属性</a:t>
          </a:r>
          <a:r>
            <a:rPr lang="en-US" altLang="zh-CN" smtClean="0"/>
            <a:t>2</a:t>
          </a:r>
          <a:r>
            <a:rPr lang="zh-CN" altLang="en-US" smtClean="0"/>
            <a:t>，</a:t>
          </a:r>
          <a:r>
            <a:rPr lang="en-US" altLang="zh-CN" smtClean="0"/>
            <a:t>…</a:t>
          </a:r>
          <a:r>
            <a:rPr lang="zh-CN" altLang="en-US" smtClean="0"/>
            <a:t>，属性</a:t>
          </a:r>
          <a:r>
            <a:rPr lang="en-US" altLang="zh-CN" smtClean="0"/>
            <a:t>n</a:t>
          </a:r>
          <a:r>
            <a:rPr lang="zh-CN" altLang="en-US" smtClean="0"/>
            <a:t>）</a:t>
          </a:r>
          <a:endParaRPr lang="zh-CN" altLang="en-US" dirty="0" smtClean="0"/>
        </a:p>
      </dgm:t>
    </dgm:pt>
    <dgm:pt modelId="{25F89737-A3F8-4C9C-949C-1886E2193DA6}" type="parTrans" cxnId="{E3578F9E-7157-49D5-9A32-FDE944EFA3CF}">
      <dgm:prSet/>
      <dgm:spPr/>
      <dgm:t>
        <a:bodyPr/>
        <a:lstStyle/>
        <a:p>
          <a:endParaRPr lang="zh-CN" altLang="en-US"/>
        </a:p>
      </dgm:t>
    </dgm:pt>
    <dgm:pt modelId="{F037B71C-3B04-4B76-9666-050041B338BF}" type="sibTrans" cxnId="{E3578F9E-7157-49D5-9A32-FDE944EFA3CF}">
      <dgm:prSet/>
      <dgm:spPr/>
      <dgm:t>
        <a:bodyPr/>
        <a:lstStyle/>
        <a:p>
          <a:endParaRPr lang="zh-CN" altLang="en-US"/>
        </a:p>
      </dgm:t>
    </dgm:pt>
    <dgm:pt modelId="{9B9626DC-6A50-4E1B-B972-CA1CC237989D}">
      <dgm:prSet/>
      <dgm:spPr/>
      <dgm:t>
        <a:bodyPr/>
        <a:lstStyle/>
        <a:p>
          <a:r>
            <a:rPr lang="zh-CN" altLang="en-US" smtClean="0"/>
            <a:t>学生（</a:t>
          </a:r>
          <a:r>
            <a:rPr lang="zh-CN" altLang="en-US" u="sng" smtClean="0"/>
            <a:t>学号</a:t>
          </a:r>
          <a:r>
            <a:rPr lang="zh-CN" altLang="en-US" smtClean="0"/>
            <a:t>，姓名，年龄，性别，系名，年级）</a:t>
          </a:r>
          <a:endParaRPr lang="zh-CN" altLang="en-US" dirty="0" smtClean="0"/>
        </a:p>
      </dgm:t>
    </dgm:pt>
    <dgm:pt modelId="{DFEC9153-CD30-4CB1-8EB4-31AC1EBEAEAE}" type="parTrans" cxnId="{5DD4CA67-D650-4A1E-A133-0F16F3CE411F}">
      <dgm:prSet/>
      <dgm:spPr/>
      <dgm:t>
        <a:bodyPr/>
        <a:lstStyle/>
        <a:p>
          <a:endParaRPr lang="zh-CN" altLang="en-US"/>
        </a:p>
      </dgm:t>
    </dgm:pt>
    <dgm:pt modelId="{A36A64A7-143A-447C-9BA8-9E7400436F5B}" type="sibTrans" cxnId="{5DD4CA67-D650-4A1E-A133-0F16F3CE411F}">
      <dgm:prSet/>
      <dgm:spPr/>
      <dgm:t>
        <a:bodyPr/>
        <a:lstStyle/>
        <a:p>
          <a:endParaRPr lang="zh-CN" altLang="en-US"/>
        </a:p>
      </dgm:t>
    </dgm:pt>
    <dgm:pt modelId="{9ADD29C1-447E-4488-9B89-C11BACD2E003}" type="pres">
      <dgm:prSet presAssocID="{39E34EB6-1044-434E-A28C-BBF219A837E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EA9F23A-FAA1-466F-BCF4-5824B99A4CBC}" type="pres">
      <dgm:prSet presAssocID="{EA958C2E-E50F-466C-980C-4DE591EAE9CD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3B1B96-FC57-4401-AA7C-7BF89D1FEDF8}" type="pres">
      <dgm:prSet presAssocID="{EA958C2E-E50F-466C-980C-4DE591EAE9CD}" presName="childText" presStyleLbl="revTx" presStyleIdx="0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675E61A-2858-42E0-94A4-9544CA5B28F9}" type="pres">
      <dgm:prSet presAssocID="{E26C3C34-7BC4-4364-A370-8988D1AC7216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098648-029A-4DCC-A539-07CE4BEEEA95}" type="pres">
      <dgm:prSet presAssocID="{E26C3C34-7BC4-4364-A370-8988D1AC7216}" presName="childText" presStyleLbl="revTx" presStyleIdx="1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538AB6-7119-4F85-93C4-30A5D4A03B9E}" type="pres">
      <dgm:prSet presAssocID="{7B83525F-22A9-40E2-AE37-49F48F6E5132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1EAC2E9-47E3-47A6-B1F8-9F46D9A8C7C6}" type="pres">
      <dgm:prSet presAssocID="{7B83525F-22A9-40E2-AE37-49F48F6E5132}" presName="childText" presStyleLbl="revTx" presStyleIdx="2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AF8EEDF-78A3-45AE-BA28-0D656E8C8543}" type="pres">
      <dgm:prSet presAssocID="{1D15373C-ED75-4800-8CA6-03D47EB1BE8C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6BA67F3-B48D-4659-B9FA-BA2B20438480}" type="pres">
      <dgm:prSet presAssocID="{1D15373C-ED75-4800-8CA6-03D47EB1BE8C}" presName="childText" presStyleLbl="revTx" presStyleIdx="3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675EA62-FE92-4086-A5CA-591E1C1E7C36}" type="pres">
      <dgm:prSet presAssocID="{32D6BB27-AA56-4803-9594-76F6C238A4CD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835EEC1-5E43-4925-A4A5-36316F4641FC}" type="pres">
      <dgm:prSet presAssocID="{32D6BB27-AA56-4803-9594-76F6C238A4CD}" presName="childText" presStyleLbl="revTx" presStyleIdx="4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E7AEBF2-937E-4364-A37E-4A13C587BD9E}" type="pres">
      <dgm:prSet presAssocID="{24DAF0CC-9844-4782-9C0F-1F8E7FC4BCED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E488DCD-D05E-4D4F-B028-C169EF18498D}" type="pres">
      <dgm:prSet presAssocID="{24DAF0CC-9844-4782-9C0F-1F8E7FC4BCED}" presName="childText" presStyleLbl="revTx" presStyleIdx="5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28CBE0B-3452-42F3-A67F-EFE8FD63D0CF}" type="pres">
      <dgm:prSet presAssocID="{06EF6E03-8F0D-491A-9DC0-C8A5A04F7E3B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A7F6A20-1A23-42AB-821B-1E533147F072}" type="pres">
      <dgm:prSet presAssocID="{06EF6E03-8F0D-491A-9DC0-C8A5A04F7E3B}" presName="childText" presStyleLbl="revTx" presStyleIdx="6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23B685B-A941-444B-91F6-55AF858D1BAD}" srcId="{24DAF0CC-9844-4782-9C0F-1F8E7FC4BCED}" destId="{93176F60-F971-4E56-859B-4A841B2DF52D}" srcOrd="0" destOrd="0" parTransId="{B43BFE75-BD45-4152-A460-D63EDF4B3EA8}" sibTransId="{57B810FC-7DF6-4AA5-AB30-19666A7A7342}"/>
    <dgm:cxn modelId="{0E461BEA-B0B8-4B66-94A3-6123DE049285}" type="presOf" srcId="{32D6BB27-AA56-4803-9594-76F6C238A4CD}" destId="{8675EA62-FE92-4086-A5CA-591E1C1E7C36}" srcOrd="0" destOrd="0" presId="urn:microsoft.com/office/officeart/2005/8/layout/vList2"/>
    <dgm:cxn modelId="{670DD44A-ACC7-4B94-980A-CCA83203DE65}" srcId="{32D6BB27-AA56-4803-9594-76F6C238A4CD}" destId="{5EA77AD6-3ECB-450E-8797-97B05C506BBC}" srcOrd="0" destOrd="0" parTransId="{2B627DAF-4F17-4516-99E2-45663D4DEB1D}" sibTransId="{19465237-950A-46A1-ADF9-14D72A46DEF5}"/>
    <dgm:cxn modelId="{D01C151C-B6EE-42C7-94CB-FC33F4A59D1E}" type="presOf" srcId="{B536DB1E-D2DF-43CC-B9E2-88F7CA1AAE65}" destId="{003B1B96-FC57-4401-AA7C-7BF89D1FEDF8}" srcOrd="0" destOrd="0" presId="urn:microsoft.com/office/officeart/2005/8/layout/vList2"/>
    <dgm:cxn modelId="{53DDC7FF-9334-4EBB-BC38-330C10663E39}" type="presOf" srcId="{9B9626DC-6A50-4E1B-B972-CA1CC237989D}" destId="{4A7F6A20-1A23-42AB-821B-1E533147F072}" srcOrd="0" destOrd="2" presId="urn:microsoft.com/office/officeart/2005/8/layout/vList2"/>
    <dgm:cxn modelId="{CEBFC223-934F-4062-BA67-938BDE1A75FC}" type="presOf" srcId="{39E34EB6-1044-434E-A28C-BBF219A837EA}" destId="{9ADD29C1-447E-4488-9B89-C11BACD2E003}" srcOrd="0" destOrd="0" presId="urn:microsoft.com/office/officeart/2005/8/layout/vList2"/>
    <dgm:cxn modelId="{7A1F534F-87CE-4104-9FF5-9F08486C202D}" type="presOf" srcId="{376A87EC-9345-4D00-B48E-FC8F5935030F}" destId="{4A7F6A20-1A23-42AB-821B-1E533147F072}" srcOrd="0" destOrd="1" presId="urn:microsoft.com/office/officeart/2005/8/layout/vList2"/>
    <dgm:cxn modelId="{39AA4E1E-16B1-435B-9DDF-628C530AF3BD}" type="presOf" srcId="{E26C3C34-7BC4-4364-A370-8988D1AC7216}" destId="{1675E61A-2858-42E0-94A4-9544CA5B28F9}" srcOrd="0" destOrd="0" presId="urn:microsoft.com/office/officeart/2005/8/layout/vList2"/>
    <dgm:cxn modelId="{3AE8031D-C2B6-4299-B8BC-A83B6A6100E9}" type="presOf" srcId="{06EF6E03-8F0D-491A-9DC0-C8A5A04F7E3B}" destId="{628CBE0B-3452-42F3-A67F-EFE8FD63D0CF}" srcOrd="0" destOrd="0" presId="urn:microsoft.com/office/officeart/2005/8/layout/vList2"/>
    <dgm:cxn modelId="{994C3DEA-3A87-4F6F-9BF3-0895B2E6C09F}" type="presOf" srcId="{24DAF0CC-9844-4782-9C0F-1F8E7FC4BCED}" destId="{CE7AEBF2-937E-4364-A37E-4A13C587BD9E}" srcOrd="0" destOrd="0" presId="urn:microsoft.com/office/officeart/2005/8/layout/vList2"/>
    <dgm:cxn modelId="{18C7AD2F-C95E-4648-8978-D67051560FFB}" srcId="{39E34EB6-1044-434E-A28C-BBF219A837EA}" destId="{EA958C2E-E50F-466C-980C-4DE591EAE9CD}" srcOrd="0" destOrd="0" parTransId="{60D0D1E6-19E6-4E42-B9FB-B7DF1776A0BE}" sibTransId="{A4BFD152-9524-4C63-8602-1BC093CEE1C7}"/>
    <dgm:cxn modelId="{FADED5CA-EE49-42C6-A915-299EB081512B}" srcId="{39E34EB6-1044-434E-A28C-BBF219A837EA}" destId="{24DAF0CC-9844-4782-9C0F-1F8E7FC4BCED}" srcOrd="5" destOrd="0" parTransId="{281EE02D-9C41-4061-8F1E-E820727C5B0C}" sibTransId="{B9F7C9D9-B2E7-4835-AD04-DD41A30F7195}"/>
    <dgm:cxn modelId="{36C0F659-00D1-4A0F-A5A2-19DC3CD98FA0}" type="presOf" srcId="{1D15373C-ED75-4800-8CA6-03D47EB1BE8C}" destId="{EAF8EEDF-78A3-45AE-BA28-0D656E8C8543}" srcOrd="0" destOrd="0" presId="urn:microsoft.com/office/officeart/2005/8/layout/vList2"/>
    <dgm:cxn modelId="{C8489F7E-8E0A-43D3-B9F8-CCAF8A4FD5C6}" srcId="{1D15373C-ED75-4800-8CA6-03D47EB1BE8C}" destId="{F1A930D2-B89F-47DF-B03E-73F39C12552E}" srcOrd="0" destOrd="0" parTransId="{EE5D7F86-1CBC-4435-8BA7-5562CD29BA08}" sibTransId="{E8EAF141-CF7D-46B0-B69C-EAB6C0CB1356}"/>
    <dgm:cxn modelId="{A44695A5-6150-44FB-9C7D-E54AEB611D6A}" srcId="{06EF6E03-8F0D-491A-9DC0-C8A5A04F7E3B}" destId="{85559AB3-70D6-4ADD-B3FA-70BBD9540141}" srcOrd="0" destOrd="0" parTransId="{BDC8FEAA-190E-43C8-A52C-C15FFEA84745}" sibTransId="{4A4F30BF-2EE1-4F36-AB1A-B7B1F77BD280}"/>
    <dgm:cxn modelId="{8B6FA3B5-8DC1-44B8-A6CC-CFA05246EBE5}" srcId="{39E34EB6-1044-434E-A28C-BBF219A837EA}" destId="{06EF6E03-8F0D-491A-9DC0-C8A5A04F7E3B}" srcOrd="6" destOrd="0" parTransId="{821C15E9-1D66-4015-91B7-416177B00196}" sibTransId="{8DD4A208-5D08-4679-A908-1912380F67F1}"/>
    <dgm:cxn modelId="{99B823B9-69BC-4B2F-81E2-F77418E9E5C2}" type="presOf" srcId="{5EA77AD6-3ECB-450E-8797-97B05C506BBC}" destId="{A835EEC1-5E43-4925-A4A5-36316F4641FC}" srcOrd="0" destOrd="0" presId="urn:microsoft.com/office/officeart/2005/8/layout/vList2"/>
    <dgm:cxn modelId="{7828ED16-7E7B-486E-9B8D-9313BCC61709}" srcId="{E26C3C34-7BC4-4364-A370-8988D1AC7216}" destId="{5C323720-2176-460C-BEF2-7C990E650083}" srcOrd="0" destOrd="0" parTransId="{C4C13EA9-37E0-4259-B1A8-8BE63E414F3E}" sibTransId="{79E32ADD-D1D4-446E-B915-0A56A919D9FB}"/>
    <dgm:cxn modelId="{AC2426FC-CBF8-464B-8BC6-EDD30FEFDDD0}" type="presOf" srcId="{85559AB3-70D6-4ADD-B3FA-70BBD9540141}" destId="{4A7F6A20-1A23-42AB-821B-1E533147F072}" srcOrd="0" destOrd="0" presId="urn:microsoft.com/office/officeart/2005/8/layout/vList2"/>
    <dgm:cxn modelId="{C780243A-E60C-4A8B-9299-B4D8636C0BA6}" type="presOf" srcId="{96D29860-D1CD-4E11-9001-0337D7D878AE}" destId="{61EAC2E9-47E3-47A6-B1F8-9F46D9A8C7C6}" srcOrd="0" destOrd="0" presId="urn:microsoft.com/office/officeart/2005/8/layout/vList2"/>
    <dgm:cxn modelId="{E31CCA7B-8772-4113-B7CA-A0DF29172239}" type="presOf" srcId="{EA958C2E-E50F-466C-980C-4DE591EAE9CD}" destId="{2EA9F23A-FAA1-466F-BCF4-5824B99A4CBC}" srcOrd="0" destOrd="0" presId="urn:microsoft.com/office/officeart/2005/8/layout/vList2"/>
    <dgm:cxn modelId="{81351D6C-90A4-4A27-89A7-037DA27D805C}" srcId="{EA958C2E-E50F-466C-980C-4DE591EAE9CD}" destId="{B536DB1E-D2DF-43CC-B9E2-88F7CA1AAE65}" srcOrd="0" destOrd="0" parTransId="{7D29CA97-94A7-45E0-AA03-E36CDCBA92EC}" sibTransId="{1A44DACA-5175-4012-B44F-6698DB292AC4}"/>
    <dgm:cxn modelId="{5DD4CA67-D650-4A1E-A133-0F16F3CE411F}" srcId="{06EF6E03-8F0D-491A-9DC0-C8A5A04F7E3B}" destId="{9B9626DC-6A50-4E1B-B972-CA1CC237989D}" srcOrd="2" destOrd="0" parTransId="{DFEC9153-CD30-4CB1-8EB4-31AC1EBEAEAE}" sibTransId="{A36A64A7-143A-447C-9BA8-9E7400436F5B}"/>
    <dgm:cxn modelId="{EB16072E-7E80-4352-BC16-C9CCD6B967BE}" srcId="{39E34EB6-1044-434E-A28C-BBF219A837EA}" destId="{E26C3C34-7BC4-4364-A370-8988D1AC7216}" srcOrd="1" destOrd="0" parTransId="{297E3484-80BD-4654-91FE-E4403DCD86EB}" sibTransId="{94CFF74B-8647-45BB-B8E8-5EFA2CCEF896}"/>
    <dgm:cxn modelId="{80ADD0D3-85C3-4683-9D6B-D5E1B49C1264}" type="presOf" srcId="{7B83525F-22A9-40E2-AE37-49F48F6E5132}" destId="{C7538AB6-7119-4F85-93C4-30A5D4A03B9E}" srcOrd="0" destOrd="0" presId="urn:microsoft.com/office/officeart/2005/8/layout/vList2"/>
    <dgm:cxn modelId="{0E979110-B8DA-4D45-B508-2ED532598C5A}" type="presOf" srcId="{93176F60-F971-4E56-859B-4A841B2DF52D}" destId="{5E488DCD-D05E-4D4F-B028-C169EF18498D}" srcOrd="0" destOrd="0" presId="urn:microsoft.com/office/officeart/2005/8/layout/vList2"/>
    <dgm:cxn modelId="{B02FA247-8E63-4B00-8E31-A445B67F2434}" srcId="{39E34EB6-1044-434E-A28C-BBF219A837EA}" destId="{32D6BB27-AA56-4803-9594-76F6C238A4CD}" srcOrd="4" destOrd="0" parTransId="{1D6E93B9-21B4-4B63-A1ED-6C46EA5E4E5D}" sibTransId="{D2A2C80B-270D-474C-BA0A-80D77B69EF27}"/>
    <dgm:cxn modelId="{3A4E9BEF-0F0B-4FAF-802B-A222D410883F}" srcId="{39E34EB6-1044-434E-A28C-BBF219A837EA}" destId="{7B83525F-22A9-40E2-AE37-49F48F6E5132}" srcOrd="2" destOrd="0" parTransId="{43E54ACF-FDD7-4876-B64E-91E902E1F2F6}" sibTransId="{6A37C23B-F2AB-4E48-895A-80DC95B401B5}"/>
    <dgm:cxn modelId="{DA1676AF-3996-4056-A28B-8DC9F14999B4}" srcId="{39E34EB6-1044-434E-A28C-BBF219A837EA}" destId="{1D15373C-ED75-4800-8CA6-03D47EB1BE8C}" srcOrd="3" destOrd="0" parTransId="{E018BA2F-4D7E-440E-B255-6AF9BCF9C134}" sibTransId="{C3F11DF8-53DE-4902-9CD5-F6501F13FDDF}"/>
    <dgm:cxn modelId="{E3578F9E-7157-49D5-9A32-FDE944EFA3CF}" srcId="{06EF6E03-8F0D-491A-9DC0-C8A5A04F7E3B}" destId="{376A87EC-9345-4D00-B48E-FC8F5935030F}" srcOrd="1" destOrd="0" parTransId="{25F89737-A3F8-4C9C-949C-1886E2193DA6}" sibTransId="{F037B71C-3B04-4B76-9666-050041B338BF}"/>
    <dgm:cxn modelId="{544EC6DD-8598-4873-86CC-4CE3BFB9F1B5}" type="presOf" srcId="{F1A930D2-B89F-47DF-B03E-73F39C12552E}" destId="{E6BA67F3-B48D-4659-B9FA-BA2B20438480}" srcOrd="0" destOrd="0" presId="urn:microsoft.com/office/officeart/2005/8/layout/vList2"/>
    <dgm:cxn modelId="{820F47DF-F7B6-4564-9D62-2A9BA308E991}" srcId="{7B83525F-22A9-40E2-AE37-49F48F6E5132}" destId="{96D29860-D1CD-4E11-9001-0337D7D878AE}" srcOrd="0" destOrd="0" parTransId="{5E4C484A-FC2D-4BE8-AAE9-1EA123383236}" sibTransId="{3E2B4B37-D7CE-4906-B157-650E3B7CB0A8}"/>
    <dgm:cxn modelId="{55FEDD45-E59B-4BC1-8BB9-1A8CA4151416}" type="presOf" srcId="{5C323720-2176-460C-BEF2-7C990E650083}" destId="{F4098648-029A-4DCC-A539-07CE4BEEEA95}" srcOrd="0" destOrd="0" presId="urn:microsoft.com/office/officeart/2005/8/layout/vList2"/>
    <dgm:cxn modelId="{D0A894A9-2A70-4B7F-94E4-56415E00FAD9}" type="presParOf" srcId="{9ADD29C1-447E-4488-9B89-C11BACD2E003}" destId="{2EA9F23A-FAA1-466F-BCF4-5824B99A4CBC}" srcOrd="0" destOrd="0" presId="urn:microsoft.com/office/officeart/2005/8/layout/vList2"/>
    <dgm:cxn modelId="{FA51C68F-2F39-44EC-BB74-6BA7731F289E}" type="presParOf" srcId="{9ADD29C1-447E-4488-9B89-C11BACD2E003}" destId="{003B1B96-FC57-4401-AA7C-7BF89D1FEDF8}" srcOrd="1" destOrd="0" presId="urn:microsoft.com/office/officeart/2005/8/layout/vList2"/>
    <dgm:cxn modelId="{7E5FA2EF-C052-4918-B995-03C028942E9A}" type="presParOf" srcId="{9ADD29C1-447E-4488-9B89-C11BACD2E003}" destId="{1675E61A-2858-42E0-94A4-9544CA5B28F9}" srcOrd="2" destOrd="0" presId="urn:microsoft.com/office/officeart/2005/8/layout/vList2"/>
    <dgm:cxn modelId="{E575A7C7-99AC-45F6-9A4E-F4D932C8BE2F}" type="presParOf" srcId="{9ADD29C1-447E-4488-9B89-C11BACD2E003}" destId="{F4098648-029A-4DCC-A539-07CE4BEEEA95}" srcOrd="3" destOrd="0" presId="urn:microsoft.com/office/officeart/2005/8/layout/vList2"/>
    <dgm:cxn modelId="{0C9CE79D-BF6A-4030-B58B-345C8E622A9E}" type="presParOf" srcId="{9ADD29C1-447E-4488-9B89-C11BACD2E003}" destId="{C7538AB6-7119-4F85-93C4-30A5D4A03B9E}" srcOrd="4" destOrd="0" presId="urn:microsoft.com/office/officeart/2005/8/layout/vList2"/>
    <dgm:cxn modelId="{91A1828E-04AC-4A6E-B5B1-78F3625B2450}" type="presParOf" srcId="{9ADD29C1-447E-4488-9B89-C11BACD2E003}" destId="{61EAC2E9-47E3-47A6-B1F8-9F46D9A8C7C6}" srcOrd="5" destOrd="0" presId="urn:microsoft.com/office/officeart/2005/8/layout/vList2"/>
    <dgm:cxn modelId="{0536B01F-3DC2-43AC-9CD8-89D55253A3B6}" type="presParOf" srcId="{9ADD29C1-447E-4488-9B89-C11BACD2E003}" destId="{EAF8EEDF-78A3-45AE-BA28-0D656E8C8543}" srcOrd="6" destOrd="0" presId="urn:microsoft.com/office/officeart/2005/8/layout/vList2"/>
    <dgm:cxn modelId="{71255D5E-8D3A-408F-96EE-E638B3DACAD4}" type="presParOf" srcId="{9ADD29C1-447E-4488-9B89-C11BACD2E003}" destId="{E6BA67F3-B48D-4659-B9FA-BA2B20438480}" srcOrd="7" destOrd="0" presId="urn:microsoft.com/office/officeart/2005/8/layout/vList2"/>
    <dgm:cxn modelId="{6FB54524-8163-472D-80E7-2BB5E7C8C444}" type="presParOf" srcId="{9ADD29C1-447E-4488-9B89-C11BACD2E003}" destId="{8675EA62-FE92-4086-A5CA-591E1C1E7C36}" srcOrd="8" destOrd="0" presId="urn:microsoft.com/office/officeart/2005/8/layout/vList2"/>
    <dgm:cxn modelId="{15356539-4F27-4309-8747-59AF2E3AC83D}" type="presParOf" srcId="{9ADD29C1-447E-4488-9B89-C11BACD2E003}" destId="{A835EEC1-5E43-4925-A4A5-36316F4641FC}" srcOrd="9" destOrd="0" presId="urn:microsoft.com/office/officeart/2005/8/layout/vList2"/>
    <dgm:cxn modelId="{9DE55069-0A32-4781-A3D9-FE7657B1DBAA}" type="presParOf" srcId="{9ADD29C1-447E-4488-9B89-C11BACD2E003}" destId="{CE7AEBF2-937E-4364-A37E-4A13C587BD9E}" srcOrd="10" destOrd="0" presId="urn:microsoft.com/office/officeart/2005/8/layout/vList2"/>
    <dgm:cxn modelId="{0C4FA19A-697F-4D10-A471-9D6D0DEAE2DC}" type="presParOf" srcId="{9ADD29C1-447E-4488-9B89-C11BACD2E003}" destId="{5E488DCD-D05E-4D4F-B028-C169EF18498D}" srcOrd="11" destOrd="0" presId="urn:microsoft.com/office/officeart/2005/8/layout/vList2"/>
    <dgm:cxn modelId="{008BF76B-1B1F-4DC6-8176-D11D6D7807CD}" type="presParOf" srcId="{9ADD29C1-447E-4488-9B89-C11BACD2E003}" destId="{628CBE0B-3452-42F3-A67F-EFE8FD63D0CF}" srcOrd="12" destOrd="0" presId="urn:microsoft.com/office/officeart/2005/8/layout/vList2"/>
    <dgm:cxn modelId="{D240AE7A-C71D-46D8-A436-381C3D8F3598}" type="presParOf" srcId="{9ADD29C1-447E-4488-9B89-C11BACD2E003}" destId="{4A7F6A20-1A23-42AB-821B-1E533147F072}" srcOrd="1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D714105B-66FE-43D3-A0A2-133110F9380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2A6E699-C957-495C-9530-893E8E3DFF0C}">
      <dgm:prSet phldrT="[文本]"/>
      <dgm:spPr/>
      <dgm:t>
        <a:bodyPr/>
        <a:lstStyle/>
        <a:p>
          <a:r>
            <a:rPr lang="zh-CN" altLang="en-US" smtClean="0"/>
            <a:t>数据操作是集合操作，操作对象和操作结果都是关系</a:t>
          </a:r>
          <a:endParaRPr lang="zh-CN" altLang="en-US" dirty="0"/>
        </a:p>
      </dgm:t>
    </dgm:pt>
    <dgm:pt modelId="{CA9929E2-CF8F-4E6D-9FC8-47075707BDD0}" type="parTrans" cxnId="{05D31E7E-2ABB-4CCC-948F-D72E9BFF526D}">
      <dgm:prSet/>
      <dgm:spPr/>
      <dgm:t>
        <a:bodyPr/>
        <a:lstStyle/>
        <a:p>
          <a:endParaRPr lang="zh-CN" altLang="en-US"/>
        </a:p>
      </dgm:t>
    </dgm:pt>
    <dgm:pt modelId="{7F5872DC-46F7-43CE-AB66-EA7453F83DCC}" type="sibTrans" cxnId="{05D31E7E-2ABB-4CCC-948F-D72E9BFF526D}">
      <dgm:prSet/>
      <dgm:spPr/>
      <dgm:t>
        <a:bodyPr/>
        <a:lstStyle/>
        <a:p>
          <a:endParaRPr lang="zh-CN" altLang="en-US"/>
        </a:p>
      </dgm:t>
    </dgm:pt>
    <dgm:pt modelId="{B2A6AE61-8E12-434B-B0FB-B0F213EA2E49}">
      <dgm:prSet/>
      <dgm:spPr/>
      <dgm:t>
        <a:bodyPr/>
        <a:lstStyle/>
        <a:p>
          <a:r>
            <a:rPr lang="zh-CN" altLang="en-US" smtClean="0"/>
            <a:t>查询</a:t>
          </a:r>
          <a:endParaRPr lang="zh-CN" altLang="en-US" dirty="0" smtClean="0"/>
        </a:p>
      </dgm:t>
    </dgm:pt>
    <dgm:pt modelId="{C5269EFB-A95B-47C7-A58A-C30BA6533F9E}" type="parTrans" cxnId="{53B349A5-894D-4A8B-9176-2751B768C8CB}">
      <dgm:prSet/>
      <dgm:spPr/>
      <dgm:t>
        <a:bodyPr/>
        <a:lstStyle/>
        <a:p>
          <a:endParaRPr lang="zh-CN" altLang="en-US"/>
        </a:p>
      </dgm:t>
    </dgm:pt>
    <dgm:pt modelId="{8C979F3E-4580-4997-A65A-CC7D9E56404D}" type="sibTrans" cxnId="{53B349A5-894D-4A8B-9176-2751B768C8CB}">
      <dgm:prSet/>
      <dgm:spPr/>
      <dgm:t>
        <a:bodyPr/>
        <a:lstStyle/>
        <a:p>
          <a:endParaRPr lang="zh-CN" altLang="en-US"/>
        </a:p>
      </dgm:t>
    </dgm:pt>
    <dgm:pt modelId="{C7A79735-52D2-41D2-9EE6-9AA7397C98BE}">
      <dgm:prSet/>
      <dgm:spPr/>
      <dgm:t>
        <a:bodyPr/>
        <a:lstStyle/>
        <a:p>
          <a:r>
            <a:rPr lang="zh-CN" altLang="en-US" smtClean="0"/>
            <a:t>插入</a:t>
          </a:r>
          <a:endParaRPr lang="zh-CN" altLang="en-US" dirty="0" smtClean="0"/>
        </a:p>
      </dgm:t>
    </dgm:pt>
    <dgm:pt modelId="{36593530-8F2A-4711-8DA6-44F7906B8760}" type="parTrans" cxnId="{82BEEBAF-2CFD-4808-B1D9-8BC6C6F708F9}">
      <dgm:prSet/>
      <dgm:spPr/>
      <dgm:t>
        <a:bodyPr/>
        <a:lstStyle/>
        <a:p>
          <a:endParaRPr lang="zh-CN" altLang="en-US"/>
        </a:p>
      </dgm:t>
    </dgm:pt>
    <dgm:pt modelId="{5A66CF6B-083F-4EB2-A097-F541447BC19F}" type="sibTrans" cxnId="{82BEEBAF-2CFD-4808-B1D9-8BC6C6F708F9}">
      <dgm:prSet/>
      <dgm:spPr/>
      <dgm:t>
        <a:bodyPr/>
        <a:lstStyle/>
        <a:p>
          <a:endParaRPr lang="zh-CN" altLang="en-US"/>
        </a:p>
      </dgm:t>
    </dgm:pt>
    <dgm:pt modelId="{96D686E1-48A8-4509-BACB-E72806857929}">
      <dgm:prSet/>
      <dgm:spPr/>
      <dgm:t>
        <a:bodyPr/>
        <a:lstStyle/>
        <a:p>
          <a:r>
            <a:rPr lang="zh-CN" altLang="en-US" smtClean="0"/>
            <a:t>删除</a:t>
          </a:r>
          <a:endParaRPr lang="zh-CN" altLang="en-US" dirty="0" smtClean="0"/>
        </a:p>
      </dgm:t>
    </dgm:pt>
    <dgm:pt modelId="{EBBE400E-97D2-4968-915E-6FCF4B85ADD0}" type="parTrans" cxnId="{43750242-CAF8-4024-B8FF-700B244D154B}">
      <dgm:prSet/>
      <dgm:spPr/>
      <dgm:t>
        <a:bodyPr/>
        <a:lstStyle/>
        <a:p>
          <a:endParaRPr lang="zh-CN" altLang="en-US"/>
        </a:p>
      </dgm:t>
    </dgm:pt>
    <dgm:pt modelId="{967EA654-50EC-43D1-B8A2-9C70C9400103}" type="sibTrans" cxnId="{43750242-CAF8-4024-B8FF-700B244D154B}">
      <dgm:prSet/>
      <dgm:spPr/>
      <dgm:t>
        <a:bodyPr/>
        <a:lstStyle/>
        <a:p>
          <a:endParaRPr lang="zh-CN" altLang="en-US"/>
        </a:p>
      </dgm:t>
    </dgm:pt>
    <dgm:pt modelId="{DBBAFB07-8F84-4B31-92B6-65562EFB616F}">
      <dgm:prSet/>
      <dgm:spPr/>
      <dgm:t>
        <a:bodyPr/>
        <a:lstStyle/>
        <a:p>
          <a:r>
            <a:rPr lang="zh-CN" altLang="en-US" smtClean="0"/>
            <a:t>更新</a:t>
          </a:r>
          <a:endParaRPr lang="zh-CN" altLang="en-US" dirty="0" smtClean="0"/>
        </a:p>
      </dgm:t>
    </dgm:pt>
    <dgm:pt modelId="{633BAAF5-D56C-4AC1-AF62-9CCE38EE647B}" type="parTrans" cxnId="{1CE96435-3979-406B-A2C5-C3113F88E7F0}">
      <dgm:prSet/>
      <dgm:spPr/>
      <dgm:t>
        <a:bodyPr/>
        <a:lstStyle/>
        <a:p>
          <a:endParaRPr lang="zh-CN" altLang="en-US"/>
        </a:p>
      </dgm:t>
    </dgm:pt>
    <dgm:pt modelId="{24B59D65-1AEF-4252-BE8F-19EFCCBDD52E}" type="sibTrans" cxnId="{1CE96435-3979-406B-A2C5-C3113F88E7F0}">
      <dgm:prSet/>
      <dgm:spPr/>
      <dgm:t>
        <a:bodyPr/>
        <a:lstStyle/>
        <a:p>
          <a:endParaRPr lang="zh-CN" altLang="en-US"/>
        </a:p>
      </dgm:t>
    </dgm:pt>
    <dgm:pt modelId="{BC9A299C-12B7-40BB-BA64-9F28D030CDBE}">
      <dgm:prSet/>
      <dgm:spPr/>
      <dgm:t>
        <a:bodyPr/>
        <a:lstStyle/>
        <a:p>
          <a:r>
            <a:rPr lang="zh-CN" altLang="en-US" dirty="0" smtClean="0"/>
            <a:t>存取路径对用户隐蔽，用户只要指出“干什么”，不必详细说明</a:t>
          </a:r>
          <a:r>
            <a:rPr lang="zh-CN" altLang="en-US" dirty="0" smtClean="0">
              <a:latin typeface="Tahoma" pitchFamily="34" charset="0"/>
            </a:rPr>
            <a:t>“</a:t>
          </a:r>
          <a:r>
            <a:rPr lang="zh-CN" altLang="en-US" dirty="0" smtClean="0"/>
            <a:t>怎么干</a:t>
          </a:r>
          <a:r>
            <a:rPr lang="zh-CN" altLang="en-US" dirty="0" smtClean="0">
              <a:latin typeface="Tahoma" pitchFamily="34" charset="0"/>
            </a:rPr>
            <a:t>”</a:t>
          </a:r>
          <a:endParaRPr lang="zh-CN" altLang="en-US" dirty="0" smtClean="0"/>
        </a:p>
      </dgm:t>
    </dgm:pt>
    <dgm:pt modelId="{CFCDFEA8-79C7-4DF8-90AF-C7FBE870B309}" type="parTrans" cxnId="{3E40D2E7-F73E-4506-8A38-30D9B7C18568}">
      <dgm:prSet/>
      <dgm:spPr/>
      <dgm:t>
        <a:bodyPr/>
        <a:lstStyle/>
        <a:p>
          <a:endParaRPr lang="zh-CN" altLang="en-US"/>
        </a:p>
      </dgm:t>
    </dgm:pt>
    <dgm:pt modelId="{36A90FFC-F184-40CD-AACE-E34AFAACC80E}" type="sibTrans" cxnId="{3E40D2E7-F73E-4506-8A38-30D9B7C18568}">
      <dgm:prSet/>
      <dgm:spPr/>
      <dgm:t>
        <a:bodyPr/>
        <a:lstStyle/>
        <a:p>
          <a:endParaRPr lang="zh-CN" altLang="en-US"/>
        </a:p>
      </dgm:t>
    </dgm:pt>
    <dgm:pt modelId="{BCAED0DC-ACE2-4978-9B74-05A2ED38B2BD}">
      <dgm:prSet/>
      <dgm:spPr/>
      <dgm:t>
        <a:bodyPr/>
        <a:lstStyle/>
        <a:p>
          <a:r>
            <a:rPr lang="zh-CN" altLang="en-US" smtClean="0"/>
            <a:t>关系的完整性约束条件 </a:t>
          </a:r>
          <a:endParaRPr lang="zh-CN" altLang="en-US" dirty="0" smtClean="0"/>
        </a:p>
      </dgm:t>
    </dgm:pt>
    <dgm:pt modelId="{9BC716E6-996C-41AC-9EC8-D07C9351A9C0}" type="parTrans" cxnId="{21022018-A88B-4802-82E1-AD26B1F10BFB}">
      <dgm:prSet/>
      <dgm:spPr/>
    </dgm:pt>
    <dgm:pt modelId="{183C7532-44AB-44E9-84D1-45A3C132FB28}" type="sibTrans" cxnId="{21022018-A88B-4802-82E1-AD26B1F10BFB}">
      <dgm:prSet/>
      <dgm:spPr/>
    </dgm:pt>
    <dgm:pt modelId="{1E485260-0549-4FF8-96E2-A3C487099A36}">
      <dgm:prSet/>
      <dgm:spPr/>
      <dgm:t>
        <a:bodyPr/>
        <a:lstStyle/>
        <a:p>
          <a:r>
            <a:rPr lang="zh-CN" altLang="en-US" smtClean="0"/>
            <a:t>实体完整性</a:t>
          </a:r>
          <a:endParaRPr lang="zh-CN" altLang="en-US" dirty="0" smtClean="0"/>
        </a:p>
      </dgm:t>
    </dgm:pt>
    <dgm:pt modelId="{A24C6E56-CE41-4979-810B-359322FBA63F}" type="parTrans" cxnId="{2E549680-2EFC-40CD-8444-EC6CA24CB9E0}">
      <dgm:prSet/>
      <dgm:spPr/>
      <dgm:t>
        <a:bodyPr/>
        <a:lstStyle/>
        <a:p>
          <a:endParaRPr lang="zh-CN" altLang="en-US"/>
        </a:p>
      </dgm:t>
    </dgm:pt>
    <dgm:pt modelId="{52CF760A-9949-4455-B677-FBE62D7B3D93}" type="sibTrans" cxnId="{2E549680-2EFC-40CD-8444-EC6CA24CB9E0}">
      <dgm:prSet/>
      <dgm:spPr/>
      <dgm:t>
        <a:bodyPr/>
        <a:lstStyle/>
        <a:p>
          <a:endParaRPr lang="zh-CN" altLang="en-US"/>
        </a:p>
      </dgm:t>
    </dgm:pt>
    <dgm:pt modelId="{D43472AF-5157-4CF7-AAD1-675BB1838320}">
      <dgm:prSet/>
      <dgm:spPr/>
      <dgm:t>
        <a:bodyPr/>
        <a:lstStyle/>
        <a:p>
          <a:r>
            <a:rPr lang="zh-CN" altLang="en-US" smtClean="0"/>
            <a:t>参照完整性</a:t>
          </a:r>
          <a:endParaRPr lang="zh-CN" altLang="en-US" dirty="0" smtClean="0"/>
        </a:p>
      </dgm:t>
    </dgm:pt>
    <dgm:pt modelId="{EA696180-F453-4C22-AB47-65C17BB02212}" type="parTrans" cxnId="{E0F2A830-FBE9-49CD-83E5-D00C26FAD535}">
      <dgm:prSet/>
      <dgm:spPr/>
      <dgm:t>
        <a:bodyPr/>
        <a:lstStyle/>
        <a:p>
          <a:endParaRPr lang="zh-CN" altLang="en-US"/>
        </a:p>
      </dgm:t>
    </dgm:pt>
    <dgm:pt modelId="{9891ACC4-D274-41C0-BEAE-B6B1273E17A1}" type="sibTrans" cxnId="{E0F2A830-FBE9-49CD-83E5-D00C26FAD535}">
      <dgm:prSet/>
      <dgm:spPr/>
      <dgm:t>
        <a:bodyPr/>
        <a:lstStyle/>
        <a:p>
          <a:endParaRPr lang="zh-CN" altLang="en-US"/>
        </a:p>
      </dgm:t>
    </dgm:pt>
    <dgm:pt modelId="{5D76C973-9E1A-4316-B414-563556886D02}">
      <dgm:prSet/>
      <dgm:spPr/>
      <dgm:t>
        <a:bodyPr/>
        <a:lstStyle/>
        <a:p>
          <a:r>
            <a:rPr lang="zh-CN" altLang="en-US" smtClean="0"/>
            <a:t>用户定义的完整性</a:t>
          </a:r>
          <a:endParaRPr lang="zh-CN" altLang="en-US"/>
        </a:p>
      </dgm:t>
    </dgm:pt>
    <dgm:pt modelId="{2E74C28F-695F-4472-B5E5-9B045CF008FF}" type="parTrans" cxnId="{1DBC029E-2645-4C41-857E-35B1B215A9AC}">
      <dgm:prSet/>
      <dgm:spPr/>
      <dgm:t>
        <a:bodyPr/>
        <a:lstStyle/>
        <a:p>
          <a:endParaRPr lang="zh-CN" altLang="en-US"/>
        </a:p>
      </dgm:t>
    </dgm:pt>
    <dgm:pt modelId="{ED787B88-8B40-4309-926D-A68C70B89387}" type="sibTrans" cxnId="{1DBC029E-2645-4C41-857E-35B1B215A9AC}">
      <dgm:prSet/>
      <dgm:spPr/>
      <dgm:t>
        <a:bodyPr/>
        <a:lstStyle/>
        <a:p>
          <a:endParaRPr lang="zh-CN" altLang="en-US"/>
        </a:p>
      </dgm:t>
    </dgm:pt>
    <dgm:pt modelId="{63BFA53B-EBEC-4FAF-8FF5-190BBDA0A7FD}" type="pres">
      <dgm:prSet presAssocID="{D714105B-66FE-43D3-A0A2-133110F9380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090FCF0-91B1-4AED-B65C-829FCD024A92}" type="pres">
      <dgm:prSet presAssocID="{F2A6E699-C957-495C-9530-893E8E3DFF0C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2E086ED-7DF8-44DA-8CB4-8E8053411D21}" type="pres">
      <dgm:prSet presAssocID="{F2A6E699-C957-495C-9530-893E8E3DFF0C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BF0C64C-FA2E-48BA-81DF-00EEEE86B187}" type="pres">
      <dgm:prSet presAssocID="{BC9A299C-12B7-40BB-BA64-9F28D030CDBE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F503F56-76D1-473D-AE94-70C554440088}" type="pres">
      <dgm:prSet presAssocID="{36A90FFC-F184-40CD-AACE-E34AFAACC80E}" presName="spacer" presStyleCnt="0"/>
      <dgm:spPr/>
    </dgm:pt>
    <dgm:pt modelId="{E46266FF-E096-4523-8023-B591BA3F7BB0}" type="pres">
      <dgm:prSet presAssocID="{BCAED0DC-ACE2-4978-9B74-05A2ED38B2BD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E99E3BB-416B-463C-B7C6-7EADBC067A5B}" type="pres">
      <dgm:prSet presAssocID="{BCAED0DC-ACE2-4978-9B74-05A2ED38B2BD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DBC029E-2645-4C41-857E-35B1B215A9AC}" srcId="{BCAED0DC-ACE2-4978-9B74-05A2ED38B2BD}" destId="{5D76C973-9E1A-4316-B414-563556886D02}" srcOrd="2" destOrd="0" parTransId="{2E74C28F-695F-4472-B5E5-9B045CF008FF}" sibTransId="{ED787B88-8B40-4309-926D-A68C70B89387}"/>
    <dgm:cxn modelId="{04E1FB97-E5C6-4F16-8383-08A667C63AFC}" type="presOf" srcId="{BC9A299C-12B7-40BB-BA64-9F28D030CDBE}" destId="{2BF0C64C-FA2E-48BA-81DF-00EEEE86B187}" srcOrd="0" destOrd="0" presId="urn:microsoft.com/office/officeart/2005/8/layout/vList2"/>
    <dgm:cxn modelId="{2D22C838-08E3-4E07-AD2A-D4E5214AD344}" type="presOf" srcId="{96D686E1-48A8-4509-BACB-E72806857929}" destId="{72E086ED-7DF8-44DA-8CB4-8E8053411D21}" srcOrd="0" destOrd="2" presId="urn:microsoft.com/office/officeart/2005/8/layout/vList2"/>
    <dgm:cxn modelId="{43750242-CAF8-4024-B8FF-700B244D154B}" srcId="{F2A6E699-C957-495C-9530-893E8E3DFF0C}" destId="{96D686E1-48A8-4509-BACB-E72806857929}" srcOrd="2" destOrd="0" parTransId="{EBBE400E-97D2-4968-915E-6FCF4B85ADD0}" sibTransId="{967EA654-50EC-43D1-B8A2-9C70C9400103}"/>
    <dgm:cxn modelId="{21022018-A88B-4802-82E1-AD26B1F10BFB}" srcId="{D714105B-66FE-43D3-A0A2-133110F9380A}" destId="{BCAED0DC-ACE2-4978-9B74-05A2ED38B2BD}" srcOrd="2" destOrd="0" parTransId="{9BC716E6-996C-41AC-9EC8-D07C9351A9C0}" sibTransId="{183C7532-44AB-44E9-84D1-45A3C132FB28}"/>
    <dgm:cxn modelId="{E0F2A830-FBE9-49CD-83E5-D00C26FAD535}" srcId="{BCAED0DC-ACE2-4978-9B74-05A2ED38B2BD}" destId="{D43472AF-5157-4CF7-AAD1-675BB1838320}" srcOrd="1" destOrd="0" parTransId="{EA696180-F453-4C22-AB47-65C17BB02212}" sibTransId="{9891ACC4-D274-41C0-BEAE-B6B1273E17A1}"/>
    <dgm:cxn modelId="{BFD822D6-6733-4578-979D-D8FC24EA78A9}" type="presOf" srcId="{D43472AF-5157-4CF7-AAD1-675BB1838320}" destId="{DE99E3BB-416B-463C-B7C6-7EADBC067A5B}" srcOrd="0" destOrd="1" presId="urn:microsoft.com/office/officeart/2005/8/layout/vList2"/>
    <dgm:cxn modelId="{E5761F05-67F7-4456-9A7F-619439922098}" type="presOf" srcId="{BCAED0DC-ACE2-4978-9B74-05A2ED38B2BD}" destId="{E46266FF-E096-4523-8023-B591BA3F7BB0}" srcOrd="0" destOrd="0" presId="urn:microsoft.com/office/officeart/2005/8/layout/vList2"/>
    <dgm:cxn modelId="{FC835C37-F8A4-419A-9464-D1643833A73E}" type="presOf" srcId="{DBBAFB07-8F84-4B31-92B6-65562EFB616F}" destId="{72E086ED-7DF8-44DA-8CB4-8E8053411D21}" srcOrd="0" destOrd="3" presId="urn:microsoft.com/office/officeart/2005/8/layout/vList2"/>
    <dgm:cxn modelId="{2E549680-2EFC-40CD-8444-EC6CA24CB9E0}" srcId="{BCAED0DC-ACE2-4978-9B74-05A2ED38B2BD}" destId="{1E485260-0549-4FF8-96E2-A3C487099A36}" srcOrd="0" destOrd="0" parTransId="{A24C6E56-CE41-4979-810B-359322FBA63F}" sibTransId="{52CF760A-9949-4455-B677-FBE62D7B3D93}"/>
    <dgm:cxn modelId="{53B349A5-894D-4A8B-9176-2751B768C8CB}" srcId="{F2A6E699-C957-495C-9530-893E8E3DFF0C}" destId="{B2A6AE61-8E12-434B-B0FB-B0F213EA2E49}" srcOrd="0" destOrd="0" parTransId="{C5269EFB-A95B-47C7-A58A-C30BA6533F9E}" sibTransId="{8C979F3E-4580-4997-A65A-CC7D9E56404D}"/>
    <dgm:cxn modelId="{82BEEBAF-2CFD-4808-B1D9-8BC6C6F708F9}" srcId="{F2A6E699-C957-495C-9530-893E8E3DFF0C}" destId="{C7A79735-52D2-41D2-9EE6-9AA7397C98BE}" srcOrd="1" destOrd="0" parTransId="{36593530-8F2A-4711-8DA6-44F7906B8760}" sibTransId="{5A66CF6B-083F-4EB2-A097-F541447BC19F}"/>
    <dgm:cxn modelId="{3E40D2E7-F73E-4506-8A38-30D9B7C18568}" srcId="{D714105B-66FE-43D3-A0A2-133110F9380A}" destId="{BC9A299C-12B7-40BB-BA64-9F28D030CDBE}" srcOrd="1" destOrd="0" parTransId="{CFCDFEA8-79C7-4DF8-90AF-C7FBE870B309}" sibTransId="{36A90FFC-F184-40CD-AACE-E34AFAACC80E}"/>
    <dgm:cxn modelId="{8E5E8848-F085-4711-888E-CE4AE8A8483E}" type="presOf" srcId="{F2A6E699-C957-495C-9530-893E8E3DFF0C}" destId="{3090FCF0-91B1-4AED-B65C-829FCD024A92}" srcOrd="0" destOrd="0" presId="urn:microsoft.com/office/officeart/2005/8/layout/vList2"/>
    <dgm:cxn modelId="{BA32FA75-8824-4013-9A88-7029A92CEE27}" type="presOf" srcId="{C7A79735-52D2-41D2-9EE6-9AA7397C98BE}" destId="{72E086ED-7DF8-44DA-8CB4-8E8053411D21}" srcOrd="0" destOrd="1" presId="urn:microsoft.com/office/officeart/2005/8/layout/vList2"/>
    <dgm:cxn modelId="{112A354F-BCEC-4964-B7E1-6B85F84C1303}" type="presOf" srcId="{D714105B-66FE-43D3-A0A2-133110F9380A}" destId="{63BFA53B-EBEC-4FAF-8FF5-190BBDA0A7FD}" srcOrd="0" destOrd="0" presId="urn:microsoft.com/office/officeart/2005/8/layout/vList2"/>
    <dgm:cxn modelId="{F080099A-DF86-424D-9830-EF8AB33857AC}" type="presOf" srcId="{B2A6AE61-8E12-434B-B0FB-B0F213EA2E49}" destId="{72E086ED-7DF8-44DA-8CB4-8E8053411D21}" srcOrd="0" destOrd="0" presId="urn:microsoft.com/office/officeart/2005/8/layout/vList2"/>
    <dgm:cxn modelId="{CE33329A-1582-45BB-B011-EEC31940A042}" type="presOf" srcId="{1E485260-0549-4FF8-96E2-A3C487099A36}" destId="{DE99E3BB-416B-463C-B7C6-7EADBC067A5B}" srcOrd="0" destOrd="0" presId="urn:microsoft.com/office/officeart/2005/8/layout/vList2"/>
    <dgm:cxn modelId="{BD9BD6D7-E88E-40E0-892D-F6C7A7451B17}" type="presOf" srcId="{5D76C973-9E1A-4316-B414-563556886D02}" destId="{DE99E3BB-416B-463C-B7C6-7EADBC067A5B}" srcOrd="0" destOrd="2" presId="urn:microsoft.com/office/officeart/2005/8/layout/vList2"/>
    <dgm:cxn modelId="{05D31E7E-2ABB-4CCC-948F-D72E9BFF526D}" srcId="{D714105B-66FE-43D3-A0A2-133110F9380A}" destId="{F2A6E699-C957-495C-9530-893E8E3DFF0C}" srcOrd="0" destOrd="0" parTransId="{CA9929E2-CF8F-4E6D-9FC8-47075707BDD0}" sibTransId="{7F5872DC-46F7-43CE-AB66-EA7453F83DCC}"/>
    <dgm:cxn modelId="{1CE96435-3979-406B-A2C5-C3113F88E7F0}" srcId="{F2A6E699-C957-495C-9530-893E8E3DFF0C}" destId="{DBBAFB07-8F84-4B31-92B6-65562EFB616F}" srcOrd="3" destOrd="0" parTransId="{633BAAF5-D56C-4AC1-AF62-9CCE38EE647B}" sibTransId="{24B59D65-1AEF-4252-BE8F-19EFCCBDD52E}"/>
    <dgm:cxn modelId="{7214477F-FFAA-4408-975D-55A80F45E78D}" type="presParOf" srcId="{63BFA53B-EBEC-4FAF-8FF5-190BBDA0A7FD}" destId="{3090FCF0-91B1-4AED-B65C-829FCD024A92}" srcOrd="0" destOrd="0" presId="urn:microsoft.com/office/officeart/2005/8/layout/vList2"/>
    <dgm:cxn modelId="{4F227457-D24E-4832-953A-7CCA19941BCC}" type="presParOf" srcId="{63BFA53B-EBEC-4FAF-8FF5-190BBDA0A7FD}" destId="{72E086ED-7DF8-44DA-8CB4-8E8053411D21}" srcOrd="1" destOrd="0" presId="urn:microsoft.com/office/officeart/2005/8/layout/vList2"/>
    <dgm:cxn modelId="{7123F7B3-FADE-4908-AF62-6173219D6494}" type="presParOf" srcId="{63BFA53B-EBEC-4FAF-8FF5-190BBDA0A7FD}" destId="{2BF0C64C-FA2E-48BA-81DF-00EEEE86B187}" srcOrd="2" destOrd="0" presId="urn:microsoft.com/office/officeart/2005/8/layout/vList2"/>
    <dgm:cxn modelId="{B1E1CE49-C917-43DA-B969-A4FF0C0DCB0A}" type="presParOf" srcId="{63BFA53B-EBEC-4FAF-8FF5-190BBDA0A7FD}" destId="{3F503F56-76D1-473D-AE94-70C554440088}" srcOrd="3" destOrd="0" presId="urn:microsoft.com/office/officeart/2005/8/layout/vList2"/>
    <dgm:cxn modelId="{D4914BCC-0C56-4E3E-AEB7-30EB4D26B4B2}" type="presParOf" srcId="{63BFA53B-EBEC-4FAF-8FF5-190BBDA0A7FD}" destId="{E46266FF-E096-4523-8023-B591BA3F7BB0}" srcOrd="4" destOrd="0" presId="urn:microsoft.com/office/officeart/2005/8/layout/vList2"/>
    <dgm:cxn modelId="{2103B7BF-DBE2-4687-881E-575484B3CE69}" type="presParOf" srcId="{63BFA53B-EBEC-4FAF-8FF5-190BBDA0A7FD}" destId="{DE99E3BB-416B-463C-B7C6-7EADBC067A5B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3A2B9456-8B69-40F9-B7BC-9F4249A7250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E71DB42-E1F8-488F-9AB5-EF10D579F43C}">
      <dgm:prSet phldrT="[文本]"/>
      <dgm:spPr/>
      <dgm:t>
        <a:bodyPr/>
        <a:lstStyle/>
        <a:p>
          <a:r>
            <a:rPr lang="zh-CN" altLang="en-US" dirty="0" smtClean="0"/>
            <a:t>优点</a:t>
          </a:r>
          <a:endParaRPr lang="zh-CN" altLang="en-US" dirty="0"/>
        </a:p>
      </dgm:t>
    </dgm:pt>
    <dgm:pt modelId="{B31920A4-9728-40CA-A50A-CC5A297AC6F1}" type="parTrans" cxnId="{265BD8AE-74A7-471A-AE76-C7669D45F990}">
      <dgm:prSet/>
      <dgm:spPr/>
      <dgm:t>
        <a:bodyPr/>
        <a:lstStyle/>
        <a:p>
          <a:endParaRPr lang="zh-CN" altLang="en-US"/>
        </a:p>
      </dgm:t>
    </dgm:pt>
    <dgm:pt modelId="{AFD32D6F-11C3-4540-AEF3-C2A370CA5A65}" type="sibTrans" cxnId="{265BD8AE-74A7-471A-AE76-C7669D45F990}">
      <dgm:prSet/>
      <dgm:spPr/>
      <dgm:t>
        <a:bodyPr/>
        <a:lstStyle/>
        <a:p>
          <a:endParaRPr lang="zh-CN" altLang="en-US"/>
        </a:p>
      </dgm:t>
    </dgm:pt>
    <dgm:pt modelId="{7FCDAC52-A807-4832-8746-9774623680CD}">
      <dgm:prSet/>
      <dgm:spPr/>
      <dgm:t>
        <a:bodyPr/>
        <a:lstStyle/>
        <a:p>
          <a:r>
            <a:rPr lang="zh-CN" altLang="en-US" smtClean="0"/>
            <a:t>建立在严格的数学概念的基础上</a:t>
          </a:r>
          <a:endParaRPr lang="zh-CN" altLang="en-US" dirty="0" smtClean="0"/>
        </a:p>
      </dgm:t>
    </dgm:pt>
    <dgm:pt modelId="{EDC8994D-01F6-4E88-8D66-EA6B0B6EA021}" type="parTrans" cxnId="{868C17F0-22F0-4D2C-85DB-3EF0988C40F4}">
      <dgm:prSet/>
      <dgm:spPr/>
      <dgm:t>
        <a:bodyPr/>
        <a:lstStyle/>
        <a:p>
          <a:endParaRPr lang="zh-CN" altLang="en-US"/>
        </a:p>
      </dgm:t>
    </dgm:pt>
    <dgm:pt modelId="{A6C2929A-6C49-4D27-9120-C004BB7BDE78}" type="sibTrans" cxnId="{868C17F0-22F0-4D2C-85DB-3EF0988C40F4}">
      <dgm:prSet/>
      <dgm:spPr/>
      <dgm:t>
        <a:bodyPr/>
        <a:lstStyle/>
        <a:p>
          <a:endParaRPr lang="zh-CN" altLang="en-US"/>
        </a:p>
      </dgm:t>
    </dgm:pt>
    <dgm:pt modelId="{62B57FA3-946D-4902-B704-035632E467C7}">
      <dgm:prSet/>
      <dgm:spPr/>
      <dgm:t>
        <a:bodyPr/>
        <a:lstStyle/>
        <a:p>
          <a:r>
            <a:rPr lang="zh-CN" altLang="en-US" smtClean="0"/>
            <a:t>概念单一</a:t>
          </a:r>
          <a:endParaRPr lang="zh-CN" altLang="en-US" dirty="0" smtClean="0"/>
        </a:p>
      </dgm:t>
    </dgm:pt>
    <dgm:pt modelId="{477511B9-F968-4321-8459-FEB100941149}" type="parTrans" cxnId="{419BC374-811A-40DF-886A-38C64564F302}">
      <dgm:prSet/>
      <dgm:spPr/>
      <dgm:t>
        <a:bodyPr/>
        <a:lstStyle/>
        <a:p>
          <a:endParaRPr lang="zh-CN" altLang="en-US"/>
        </a:p>
      </dgm:t>
    </dgm:pt>
    <dgm:pt modelId="{A01802BF-2020-4167-ABC4-360F742615A3}" type="sibTrans" cxnId="{419BC374-811A-40DF-886A-38C64564F302}">
      <dgm:prSet/>
      <dgm:spPr/>
      <dgm:t>
        <a:bodyPr/>
        <a:lstStyle/>
        <a:p>
          <a:endParaRPr lang="zh-CN" altLang="en-US"/>
        </a:p>
      </dgm:t>
    </dgm:pt>
    <dgm:pt modelId="{E110CC26-4C72-4D30-A8F4-326392D8EAB2}">
      <dgm:prSet/>
      <dgm:spPr/>
      <dgm:t>
        <a:bodyPr/>
        <a:lstStyle/>
        <a:p>
          <a:r>
            <a:rPr lang="zh-CN" altLang="en-US" smtClean="0"/>
            <a:t>实体和各类联系都用关系来表示</a:t>
          </a:r>
          <a:endParaRPr lang="zh-CN" altLang="en-US" dirty="0" smtClean="0"/>
        </a:p>
      </dgm:t>
    </dgm:pt>
    <dgm:pt modelId="{BECBB06C-09C2-408A-BE63-8058D02AD8A9}" type="parTrans" cxnId="{F739FE2C-CA87-4DDD-9577-A0E7AA574944}">
      <dgm:prSet/>
      <dgm:spPr/>
      <dgm:t>
        <a:bodyPr/>
        <a:lstStyle/>
        <a:p>
          <a:endParaRPr lang="zh-CN" altLang="en-US"/>
        </a:p>
      </dgm:t>
    </dgm:pt>
    <dgm:pt modelId="{FC732945-BD45-4B1E-B486-07A68287333C}" type="sibTrans" cxnId="{F739FE2C-CA87-4DDD-9577-A0E7AA574944}">
      <dgm:prSet/>
      <dgm:spPr/>
      <dgm:t>
        <a:bodyPr/>
        <a:lstStyle/>
        <a:p>
          <a:endParaRPr lang="zh-CN" altLang="en-US"/>
        </a:p>
      </dgm:t>
    </dgm:pt>
    <dgm:pt modelId="{8D9ABAA1-9141-4112-A761-3FFB664D061D}">
      <dgm:prSet/>
      <dgm:spPr/>
      <dgm:t>
        <a:bodyPr/>
        <a:lstStyle/>
        <a:p>
          <a:r>
            <a:rPr lang="zh-CN" altLang="en-US" smtClean="0"/>
            <a:t>对数据的检索结果也是关系</a:t>
          </a:r>
          <a:endParaRPr lang="zh-CN" altLang="en-US" dirty="0" smtClean="0"/>
        </a:p>
      </dgm:t>
    </dgm:pt>
    <dgm:pt modelId="{C7B7F7F1-6EEC-4950-95B0-025BBBDED531}" type="parTrans" cxnId="{CA5AC176-0911-4A49-850F-DAFBC8EE5C4C}">
      <dgm:prSet/>
      <dgm:spPr/>
      <dgm:t>
        <a:bodyPr/>
        <a:lstStyle/>
        <a:p>
          <a:endParaRPr lang="zh-CN" altLang="en-US"/>
        </a:p>
      </dgm:t>
    </dgm:pt>
    <dgm:pt modelId="{97114DF3-A5B6-4A34-A7B9-BE3EF538E032}" type="sibTrans" cxnId="{CA5AC176-0911-4A49-850F-DAFBC8EE5C4C}">
      <dgm:prSet/>
      <dgm:spPr/>
      <dgm:t>
        <a:bodyPr/>
        <a:lstStyle/>
        <a:p>
          <a:endParaRPr lang="zh-CN" altLang="en-US"/>
        </a:p>
      </dgm:t>
    </dgm:pt>
    <dgm:pt modelId="{E0C20DB9-8386-42BB-9811-99A749CA4BE8}">
      <dgm:prSet/>
      <dgm:spPr/>
      <dgm:t>
        <a:bodyPr/>
        <a:lstStyle/>
        <a:p>
          <a:r>
            <a:rPr lang="zh-CN" altLang="en-US" smtClean="0"/>
            <a:t>关系模型的存取路径对用户透明</a:t>
          </a:r>
          <a:endParaRPr lang="zh-CN" altLang="en-US" dirty="0" smtClean="0"/>
        </a:p>
      </dgm:t>
    </dgm:pt>
    <dgm:pt modelId="{93D41BA0-9730-419B-9536-EF3D2D6D75AE}" type="parTrans" cxnId="{3596E566-AAC4-4F08-B6F2-AF1202F1D7FF}">
      <dgm:prSet/>
      <dgm:spPr/>
      <dgm:t>
        <a:bodyPr/>
        <a:lstStyle/>
        <a:p>
          <a:endParaRPr lang="zh-CN" altLang="en-US"/>
        </a:p>
      </dgm:t>
    </dgm:pt>
    <dgm:pt modelId="{714782CD-B7B5-4B0F-A5F4-B9B3B4E4D18B}" type="sibTrans" cxnId="{3596E566-AAC4-4F08-B6F2-AF1202F1D7FF}">
      <dgm:prSet/>
      <dgm:spPr/>
      <dgm:t>
        <a:bodyPr/>
        <a:lstStyle/>
        <a:p>
          <a:endParaRPr lang="zh-CN" altLang="en-US"/>
        </a:p>
      </dgm:t>
    </dgm:pt>
    <dgm:pt modelId="{07857902-C75F-4E24-8F67-C32ADFC5B361}">
      <dgm:prSet/>
      <dgm:spPr/>
      <dgm:t>
        <a:bodyPr/>
        <a:lstStyle/>
        <a:p>
          <a:r>
            <a:rPr lang="zh-CN" altLang="en-US" smtClean="0"/>
            <a:t>具有更高的数据独立性，更好的安全保密性</a:t>
          </a:r>
          <a:endParaRPr lang="zh-CN" altLang="en-US" dirty="0" smtClean="0"/>
        </a:p>
      </dgm:t>
    </dgm:pt>
    <dgm:pt modelId="{45546A37-282B-466C-B58A-F86BA630569C}" type="parTrans" cxnId="{60C9939A-582D-4190-81FD-3A3C50046978}">
      <dgm:prSet/>
      <dgm:spPr/>
      <dgm:t>
        <a:bodyPr/>
        <a:lstStyle/>
        <a:p>
          <a:endParaRPr lang="zh-CN" altLang="en-US"/>
        </a:p>
      </dgm:t>
    </dgm:pt>
    <dgm:pt modelId="{7F50D875-5AF3-41EE-BA1D-7EAFE53DDEBD}" type="sibTrans" cxnId="{60C9939A-582D-4190-81FD-3A3C50046978}">
      <dgm:prSet/>
      <dgm:spPr/>
      <dgm:t>
        <a:bodyPr/>
        <a:lstStyle/>
        <a:p>
          <a:endParaRPr lang="zh-CN" altLang="en-US"/>
        </a:p>
      </dgm:t>
    </dgm:pt>
    <dgm:pt modelId="{CCA71926-7749-42A9-9541-634C0747A0B4}">
      <dgm:prSet/>
      <dgm:spPr/>
      <dgm:t>
        <a:bodyPr/>
        <a:lstStyle/>
        <a:p>
          <a:r>
            <a:rPr lang="zh-CN" altLang="en-US" smtClean="0"/>
            <a:t>简化了程序员的工作和数据库开发建立的工作</a:t>
          </a:r>
          <a:endParaRPr lang="zh-CN" altLang="en-US" dirty="0" smtClean="0"/>
        </a:p>
      </dgm:t>
    </dgm:pt>
    <dgm:pt modelId="{CD017417-5938-477B-B5A9-BDF595DF886C}" type="parTrans" cxnId="{F43DCFB1-A747-454B-8817-ACD396F2B27E}">
      <dgm:prSet/>
      <dgm:spPr/>
      <dgm:t>
        <a:bodyPr/>
        <a:lstStyle/>
        <a:p>
          <a:endParaRPr lang="zh-CN" altLang="en-US"/>
        </a:p>
      </dgm:t>
    </dgm:pt>
    <dgm:pt modelId="{4894CCDB-0BCB-4221-849F-0D3418EDBD59}" type="sibTrans" cxnId="{F43DCFB1-A747-454B-8817-ACD396F2B27E}">
      <dgm:prSet/>
      <dgm:spPr/>
      <dgm:t>
        <a:bodyPr/>
        <a:lstStyle/>
        <a:p>
          <a:endParaRPr lang="zh-CN" altLang="en-US"/>
        </a:p>
      </dgm:t>
    </dgm:pt>
    <dgm:pt modelId="{6D9E5F5B-2E29-4B28-AFFF-CE196F7A39B2}">
      <dgm:prSet/>
      <dgm:spPr/>
      <dgm:t>
        <a:bodyPr/>
        <a:lstStyle/>
        <a:p>
          <a:r>
            <a:rPr lang="zh-CN" altLang="en-US" dirty="0" smtClean="0"/>
            <a:t>缺点</a:t>
          </a:r>
        </a:p>
      </dgm:t>
    </dgm:pt>
    <dgm:pt modelId="{B3707E1C-F265-4493-9742-D6EDBF5E6408}" type="parTrans" cxnId="{2A1B38F6-5D78-4AC8-954A-034DD0B468A4}">
      <dgm:prSet/>
      <dgm:spPr/>
      <dgm:t>
        <a:bodyPr/>
        <a:lstStyle/>
        <a:p>
          <a:endParaRPr lang="zh-CN" altLang="en-US"/>
        </a:p>
      </dgm:t>
    </dgm:pt>
    <dgm:pt modelId="{872331A5-5A63-4493-AE6A-3AF8B7495B7E}" type="sibTrans" cxnId="{2A1B38F6-5D78-4AC8-954A-034DD0B468A4}">
      <dgm:prSet/>
      <dgm:spPr/>
      <dgm:t>
        <a:bodyPr/>
        <a:lstStyle/>
        <a:p>
          <a:endParaRPr lang="zh-CN" altLang="en-US"/>
        </a:p>
      </dgm:t>
    </dgm:pt>
    <dgm:pt modelId="{EE32A474-9313-44AE-9A34-FAA5E514064A}">
      <dgm:prSet/>
      <dgm:spPr/>
      <dgm:t>
        <a:bodyPr/>
        <a:lstStyle/>
        <a:p>
          <a:r>
            <a:rPr lang="zh-CN" altLang="en-US" smtClean="0"/>
            <a:t>存取路径对用户透明，查询效率往往不如格式化数据模型</a:t>
          </a:r>
          <a:endParaRPr lang="zh-CN" altLang="en-US" dirty="0" smtClean="0"/>
        </a:p>
      </dgm:t>
    </dgm:pt>
    <dgm:pt modelId="{FB0D40BD-B0E6-4441-8714-C644E507EBA0}" type="parTrans" cxnId="{4D9C6F56-E7FB-4989-8AF5-65B62F6B2399}">
      <dgm:prSet/>
      <dgm:spPr/>
      <dgm:t>
        <a:bodyPr/>
        <a:lstStyle/>
        <a:p>
          <a:endParaRPr lang="zh-CN" altLang="en-US"/>
        </a:p>
      </dgm:t>
    </dgm:pt>
    <dgm:pt modelId="{F2882759-E167-43B2-A591-8AF513BCF695}" type="sibTrans" cxnId="{4D9C6F56-E7FB-4989-8AF5-65B62F6B2399}">
      <dgm:prSet/>
      <dgm:spPr/>
      <dgm:t>
        <a:bodyPr/>
        <a:lstStyle/>
        <a:p>
          <a:endParaRPr lang="zh-CN" altLang="en-US"/>
        </a:p>
      </dgm:t>
    </dgm:pt>
    <dgm:pt modelId="{7890BF41-E135-477B-99EA-00A19CFCF27A}">
      <dgm:prSet/>
      <dgm:spPr/>
      <dgm:t>
        <a:bodyPr/>
        <a:lstStyle/>
        <a:p>
          <a:r>
            <a:rPr lang="zh-CN" altLang="en-US" smtClean="0"/>
            <a:t>为提高性能，必须对用户的查询请求进行优化，增加了开发数据库管理系统的难度</a:t>
          </a:r>
          <a:endParaRPr lang="zh-CN" altLang="en-US" dirty="0" smtClean="0"/>
        </a:p>
      </dgm:t>
    </dgm:pt>
    <dgm:pt modelId="{CCCF202B-F674-49BF-BFB3-92615F45EE87}" type="parTrans" cxnId="{E533E53D-706E-401F-A286-2B54E547A042}">
      <dgm:prSet/>
      <dgm:spPr/>
      <dgm:t>
        <a:bodyPr/>
        <a:lstStyle/>
        <a:p>
          <a:endParaRPr lang="zh-CN" altLang="en-US"/>
        </a:p>
      </dgm:t>
    </dgm:pt>
    <dgm:pt modelId="{6BD8BABA-E28E-46BA-B20B-623DDF521B4D}" type="sibTrans" cxnId="{E533E53D-706E-401F-A286-2B54E547A042}">
      <dgm:prSet/>
      <dgm:spPr/>
      <dgm:t>
        <a:bodyPr/>
        <a:lstStyle/>
        <a:p>
          <a:endParaRPr lang="zh-CN" altLang="en-US"/>
        </a:p>
      </dgm:t>
    </dgm:pt>
    <dgm:pt modelId="{270A7E17-24A4-4BEC-957E-03547F658E15}" type="pres">
      <dgm:prSet presAssocID="{3A2B9456-8B69-40F9-B7BC-9F4249A7250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7B90C0D-2D27-4A97-90E6-33344926176F}" type="pres">
      <dgm:prSet presAssocID="{DE71DB42-E1F8-488F-9AB5-EF10D579F43C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D05F9F4-5C9D-4D58-A29F-60D3C94A3449}" type="pres">
      <dgm:prSet presAssocID="{DE71DB42-E1F8-488F-9AB5-EF10D579F43C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3BC3C86-1902-48EA-9121-1FCC1D4256E7}" type="pres">
      <dgm:prSet presAssocID="{6D9E5F5B-2E29-4B28-AFFF-CE196F7A39B2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3FF9913-9F58-4E3B-9F72-705D4FED391A}" type="pres">
      <dgm:prSet presAssocID="{6D9E5F5B-2E29-4B28-AFFF-CE196F7A39B2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D9C6F56-E7FB-4989-8AF5-65B62F6B2399}" srcId="{6D9E5F5B-2E29-4B28-AFFF-CE196F7A39B2}" destId="{EE32A474-9313-44AE-9A34-FAA5E514064A}" srcOrd="0" destOrd="0" parTransId="{FB0D40BD-B0E6-4441-8714-C644E507EBA0}" sibTransId="{F2882759-E167-43B2-A591-8AF513BCF695}"/>
    <dgm:cxn modelId="{B3FB3596-3F7A-41EF-A429-5B91798ED8A2}" type="presOf" srcId="{E110CC26-4C72-4D30-A8F4-326392D8EAB2}" destId="{CD05F9F4-5C9D-4D58-A29F-60D3C94A3449}" srcOrd="0" destOrd="2" presId="urn:microsoft.com/office/officeart/2005/8/layout/vList2"/>
    <dgm:cxn modelId="{B50CCDDF-BCE3-45AC-9250-611013B30508}" type="presOf" srcId="{6D9E5F5B-2E29-4B28-AFFF-CE196F7A39B2}" destId="{43BC3C86-1902-48EA-9121-1FCC1D4256E7}" srcOrd="0" destOrd="0" presId="urn:microsoft.com/office/officeart/2005/8/layout/vList2"/>
    <dgm:cxn modelId="{F8677127-0C9D-4C82-86BC-449C3CD800D0}" type="presOf" srcId="{CCA71926-7749-42A9-9541-634C0747A0B4}" destId="{CD05F9F4-5C9D-4D58-A29F-60D3C94A3449}" srcOrd="0" destOrd="6" presId="urn:microsoft.com/office/officeart/2005/8/layout/vList2"/>
    <dgm:cxn modelId="{56D9FBC6-3FA0-4780-B1CF-9C3B79051622}" type="presOf" srcId="{DE71DB42-E1F8-488F-9AB5-EF10D579F43C}" destId="{17B90C0D-2D27-4A97-90E6-33344926176F}" srcOrd="0" destOrd="0" presId="urn:microsoft.com/office/officeart/2005/8/layout/vList2"/>
    <dgm:cxn modelId="{C5919694-5412-4517-9A6F-0F2CF479BBA0}" type="presOf" srcId="{3A2B9456-8B69-40F9-B7BC-9F4249A72508}" destId="{270A7E17-24A4-4BEC-957E-03547F658E15}" srcOrd="0" destOrd="0" presId="urn:microsoft.com/office/officeart/2005/8/layout/vList2"/>
    <dgm:cxn modelId="{70E8BC39-9E9B-4604-BDA8-9D0C596404FC}" type="presOf" srcId="{7FCDAC52-A807-4832-8746-9774623680CD}" destId="{CD05F9F4-5C9D-4D58-A29F-60D3C94A3449}" srcOrd="0" destOrd="0" presId="urn:microsoft.com/office/officeart/2005/8/layout/vList2"/>
    <dgm:cxn modelId="{78CA4B91-F485-42C2-B531-1358EDB70C49}" type="presOf" srcId="{EE32A474-9313-44AE-9A34-FAA5E514064A}" destId="{73FF9913-9F58-4E3B-9F72-705D4FED391A}" srcOrd="0" destOrd="0" presId="urn:microsoft.com/office/officeart/2005/8/layout/vList2"/>
    <dgm:cxn modelId="{265BD8AE-74A7-471A-AE76-C7669D45F990}" srcId="{3A2B9456-8B69-40F9-B7BC-9F4249A72508}" destId="{DE71DB42-E1F8-488F-9AB5-EF10D579F43C}" srcOrd="0" destOrd="0" parTransId="{B31920A4-9728-40CA-A50A-CC5A297AC6F1}" sibTransId="{AFD32D6F-11C3-4540-AEF3-C2A370CA5A65}"/>
    <dgm:cxn modelId="{972EE859-859A-4109-8D61-9B857496FEDF}" type="presOf" srcId="{7890BF41-E135-477B-99EA-00A19CFCF27A}" destId="{73FF9913-9F58-4E3B-9F72-705D4FED391A}" srcOrd="0" destOrd="1" presId="urn:microsoft.com/office/officeart/2005/8/layout/vList2"/>
    <dgm:cxn modelId="{023A09FD-DF58-4F86-9258-175FE5BEFD03}" type="presOf" srcId="{E0C20DB9-8386-42BB-9811-99A749CA4BE8}" destId="{CD05F9F4-5C9D-4D58-A29F-60D3C94A3449}" srcOrd="0" destOrd="4" presId="urn:microsoft.com/office/officeart/2005/8/layout/vList2"/>
    <dgm:cxn modelId="{F739FE2C-CA87-4DDD-9577-A0E7AA574944}" srcId="{62B57FA3-946D-4902-B704-035632E467C7}" destId="{E110CC26-4C72-4D30-A8F4-326392D8EAB2}" srcOrd="0" destOrd="0" parTransId="{BECBB06C-09C2-408A-BE63-8058D02AD8A9}" sibTransId="{FC732945-BD45-4B1E-B486-07A68287333C}"/>
    <dgm:cxn modelId="{D40A5D92-9A26-43E2-805D-6A863673C4FC}" type="presOf" srcId="{07857902-C75F-4E24-8F67-C32ADFC5B361}" destId="{CD05F9F4-5C9D-4D58-A29F-60D3C94A3449}" srcOrd="0" destOrd="5" presId="urn:microsoft.com/office/officeart/2005/8/layout/vList2"/>
    <dgm:cxn modelId="{CA5AC176-0911-4A49-850F-DAFBC8EE5C4C}" srcId="{62B57FA3-946D-4902-B704-035632E467C7}" destId="{8D9ABAA1-9141-4112-A761-3FFB664D061D}" srcOrd="1" destOrd="0" parTransId="{C7B7F7F1-6EEC-4950-95B0-025BBBDED531}" sibTransId="{97114DF3-A5B6-4A34-A7B9-BE3EF538E032}"/>
    <dgm:cxn modelId="{60C9939A-582D-4190-81FD-3A3C50046978}" srcId="{E0C20DB9-8386-42BB-9811-99A749CA4BE8}" destId="{07857902-C75F-4E24-8F67-C32ADFC5B361}" srcOrd="0" destOrd="0" parTransId="{45546A37-282B-466C-B58A-F86BA630569C}" sibTransId="{7F50D875-5AF3-41EE-BA1D-7EAFE53DDEBD}"/>
    <dgm:cxn modelId="{868C17F0-22F0-4D2C-85DB-3EF0988C40F4}" srcId="{DE71DB42-E1F8-488F-9AB5-EF10D579F43C}" destId="{7FCDAC52-A807-4832-8746-9774623680CD}" srcOrd="0" destOrd="0" parTransId="{EDC8994D-01F6-4E88-8D66-EA6B0B6EA021}" sibTransId="{A6C2929A-6C49-4D27-9120-C004BB7BDE78}"/>
    <dgm:cxn modelId="{F43DCFB1-A747-454B-8817-ACD396F2B27E}" srcId="{E0C20DB9-8386-42BB-9811-99A749CA4BE8}" destId="{CCA71926-7749-42A9-9541-634C0747A0B4}" srcOrd="1" destOrd="0" parTransId="{CD017417-5938-477B-B5A9-BDF595DF886C}" sibTransId="{4894CCDB-0BCB-4221-849F-0D3418EDBD59}"/>
    <dgm:cxn modelId="{3596E566-AAC4-4F08-B6F2-AF1202F1D7FF}" srcId="{DE71DB42-E1F8-488F-9AB5-EF10D579F43C}" destId="{E0C20DB9-8386-42BB-9811-99A749CA4BE8}" srcOrd="2" destOrd="0" parTransId="{93D41BA0-9730-419B-9536-EF3D2D6D75AE}" sibTransId="{714782CD-B7B5-4B0F-A5F4-B9B3B4E4D18B}"/>
    <dgm:cxn modelId="{2A1B38F6-5D78-4AC8-954A-034DD0B468A4}" srcId="{3A2B9456-8B69-40F9-B7BC-9F4249A72508}" destId="{6D9E5F5B-2E29-4B28-AFFF-CE196F7A39B2}" srcOrd="1" destOrd="0" parTransId="{B3707E1C-F265-4493-9742-D6EDBF5E6408}" sibTransId="{872331A5-5A63-4493-AE6A-3AF8B7495B7E}"/>
    <dgm:cxn modelId="{6742D828-E2A1-4DE9-9213-13F3F6D8E1C8}" type="presOf" srcId="{8D9ABAA1-9141-4112-A761-3FFB664D061D}" destId="{CD05F9F4-5C9D-4D58-A29F-60D3C94A3449}" srcOrd="0" destOrd="3" presId="urn:microsoft.com/office/officeart/2005/8/layout/vList2"/>
    <dgm:cxn modelId="{E533E53D-706E-401F-A286-2B54E547A042}" srcId="{6D9E5F5B-2E29-4B28-AFFF-CE196F7A39B2}" destId="{7890BF41-E135-477B-99EA-00A19CFCF27A}" srcOrd="1" destOrd="0" parTransId="{CCCF202B-F674-49BF-BFB3-92615F45EE87}" sibTransId="{6BD8BABA-E28E-46BA-B20B-623DDF521B4D}"/>
    <dgm:cxn modelId="{3C681B9D-B56E-46BF-BB43-4274A7A1B649}" type="presOf" srcId="{62B57FA3-946D-4902-B704-035632E467C7}" destId="{CD05F9F4-5C9D-4D58-A29F-60D3C94A3449}" srcOrd="0" destOrd="1" presId="urn:microsoft.com/office/officeart/2005/8/layout/vList2"/>
    <dgm:cxn modelId="{419BC374-811A-40DF-886A-38C64564F302}" srcId="{DE71DB42-E1F8-488F-9AB5-EF10D579F43C}" destId="{62B57FA3-946D-4902-B704-035632E467C7}" srcOrd="1" destOrd="0" parTransId="{477511B9-F968-4321-8459-FEB100941149}" sibTransId="{A01802BF-2020-4167-ABC4-360F742615A3}"/>
    <dgm:cxn modelId="{E0DB79AC-B7EC-4257-B144-79AB99916299}" type="presParOf" srcId="{270A7E17-24A4-4BEC-957E-03547F658E15}" destId="{17B90C0D-2D27-4A97-90E6-33344926176F}" srcOrd="0" destOrd="0" presId="urn:microsoft.com/office/officeart/2005/8/layout/vList2"/>
    <dgm:cxn modelId="{A95617E9-1C0E-4437-B723-41E2FE93B424}" type="presParOf" srcId="{270A7E17-24A4-4BEC-957E-03547F658E15}" destId="{CD05F9F4-5C9D-4D58-A29F-60D3C94A3449}" srcOrd="1" destOrd="0" presId="urn:microsoft.com/office/officeart/2005/8/layout/vList2"/>
    <dgm:cxn modelId="{8CFE85E3-DEA4-4EF0-9045-5BEE425B3681}" type="presParOf" srcId="{270A7E17-24A4-4BEC-957E-03547F658E15}" destId="{43BC3C86-1902-48EA-9121-1FCC1D4256E7}" srcOrd="2" destOrd="0" presId="urn:microsoft.com/office/officeart/2005/8/layout/vList2"/>
    <dgm:cxn modelId="{8BE4494A-2612-4DEB-A3A9-9E2E03100CAB}" type="presParOf" srcId="{270A7E17-24A4-4BEC-957E-03547F658E15}" destId="{73FF9913-9F58-4E3B-9F72-705D4FED391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B0E822-BC9E-4262-AF33-68179B16C4F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34D5211-1E50-4CB4-8CC7-2C68792F5CEF}">
      <dgm:prSet phldrT="[文本]" custT="1"/>
      <dgm:spPr/>
      <dgm:t>
        <a:bodyPr/>
        <a:lstStyle/>
        <a:p>
          <a:r>
            <a: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rPr>
            <a:t>93</a:t>
          </a:r>
          <a:r>
            <a: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rPr>
            <a:t>是一个数据</a:t>
          </a:r>
          <a:endParaRPr lang="zh-CN" altLang="en-US" sz="3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AFD534A-FD1B-4BB8-B2A9-AE20725625F4}" type="parTrans" cxnId="{7E798C5B-C08E-4984-8D72-737064753FBE}">
      <dgm:prSet/>
      <dgm:spPr/>
      <dgm:t>
        <a:bodyPr/>
        <a:lstStyle/>
        <a:p>
          <a:endParaRPr lang="zh-CN" altLang="en-US"/>
        </a:p>
      </dgm:t>
    </dgm:pt>
    <dgm:pt modelId="{14386EFE-DC70-42DE-A57D-A22287D9B0B4}" type="sibTrans" cxnId="{7E798C5B-C08E-4984-8D72-737064753FBE}">
      <dgm:prSet/>
      <dgm:spPr/>
      <dgm:t>
        <a:bodyPr/>
        <a:lstStyle/>
        <a:p>
          <a:endParaRPr lang="zh-CN" altLang="en-US"/>
        </a:p>
      </dgm:t>
    </dgm:pt>
    <dgm:pt modelId="{36AB29DA-1A46-433D-84EA-741B5E4659FC}">
      <dgm:prSet phldrT="[文本]"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rPr>
            <a:t>语义</a:t>
          </a:r>
          <a:r>
            <a: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rPr>
            <a:t>1</a:t>
          </a:r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rPr>
            <a:t>：学生某门课的成绩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0DD9BEE-98C0-4797-B495-4938DE30B32A}" type="parTrans" cxnId="{E8E29E3C-3566-4D72-A124-18D32F32C6D2}">
      <dgm:prSet/>
      <dgm:spPr/>
      <dgm:t>
        <a:bodyPr/>
        <a:lstStyle/>
        <a:p>
          <a:endParaRPr lang="zh-CN" altLang="en-US"/>
        </a:p>
      </dgm:t>
    </dgm:pt>
    <dgm:pt modelId="{FB45563D-7F57-4767-A1BC-C9E13639C4E4}" type="sibTrans" cxnId="{E8E29E3C-3566-4D72-A124-18D32F32C6D2}">
      <dgm:prSet/>
      <dgm:spPr/>
      <dgm:t>
        <a:bodyPr/>
        <a:lstStyle/>
        <a:p>
          <a:endParaRPr lang="zh-CN" altLang="en-US"/>
        </a:p>
      </dgm:t>
    </dgm:pt>
    <dgm:pt modelId="{3485F557-A29C-452A-AD2A-716EC0C9743A}">
      <dgm:prSet phldrT="[文本]" custT="1"/>
      <dgm:spPr/>
      <dgm:t>
        <a:bodyPr/>
        <a:lstStyle/>
        <a:p>
          <a:endParaRPr lang="zh-CN" altLang="en-US" sz="3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2DF8536-4AFC-4C2A-B607-A22FB26B2C80}" type="parTrans" cxnId="{AC8A4229-ECB4-4ED4-8DE2-F3D07572F6EC}">
      <dgm:prSet/>
      <dgm:spPr/>
      <dgm:t>
        <a:bodyPr/>
        <a:lstStyle/>
        <a:p>
          <a:endParaRPr lang="zh-CN" altLang="en-US"/>
        </a:p>
      </dgm:t>
    </dgm:pt>
    <dgm:pt modelId="{373B6A03-9D32-4FF0-BE5B-20E7A5C7A388}" type="sibTrans" cxnId="{AC8A4229-ECB4-4ED4-8DE2-F3D07572F6EC}">
      <dgm:prSet/>
      <dgm:spPr/>
      <dgm:t>
        <a:bodyPr/>
        <a:lstStyle/>
        <a:p>
          <a:endParaRPr lang="zh-CN" altLang="en-US"/>
        </a:p>
      </dgm:t>
    </dgm:pt>
    <dgm:pt modelId="{A9271E55-26F5-40D3-813C-0DC4157CD0E6}">
      <dgm:prSet custT="1"/>
      <dgm:spPr/>
      <dgm:t>
        <a:bodyPr/>
        <a:lstStyle/>
        <a:p>
          <a:r>
            <a:rPr lang="zh-CN" altLang="en-US" sz="180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rPr>
            <a:t>语义</a:t>
          </a:r>
          <a:r>
            <a:rPr lang="en-US" altLang="zh-CN" sz="180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rPr>
            <a:t>2</a:t>
          </a:r>
          <a:r>
            <a:rPr lang="zh-CN" altLang="en-US" sz="180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rPr>
            <a:t>：某人的体重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  <a:cs typeface="Times New Roman" panose="02020603050405020304" pitchFamily="18" charset="0"/>
          </a:endParaRPr>
        </a:p>
      </dgm:t>
    </dgm:pt>
    <dgm:pt modelId="{130C951C-60CB-4570-9A9C-2407225245A1}" type="parTrans" cxnId="{799F845C-2C5B-4DDE-BE94-85F367FCDB11}">
      <dgm:prSet/>
      <dgm:spPr/>
      <dgm:t>
        <a:bodyPr/>
        <a:lstStyle/>
        <a:p>
          <a:endParaRPr lang="zh-CN" altLang="en-US"/>
        </a:p>
      </dgm:t>
    </dgm:pt>
    <dgm:pt modelId="{491C7487-1C63-4B10-BB15-6431990C58D7}" type="sibTrans" cxnId="{799F845C-2C5B-4DDE-BE94-85F367FCDB11}">
      <dgm:prSet/>
      <dgm:spPr/>
      <dgm:t>
        <a:bodyPr/>
        <a:lstStyle/>
        <a:p>
          <a:endParaRPr lang="zh-CN" altLang="en-US"/>
        </a:p>
      </dgm:t>
    </dgm:pt>
    <dgm:pt modelId="{130DB1D2-BAFB-47DB-A591-A71DDF2217DE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rPr>
            <a:t>语义</a:t>
          </a:r>
          <a:r>
            <a: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rPr>
            <a:t>3</a:t>
          </a:r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rPr>
            <a:t>：网络系</a:t>
          </a:r>
          <a:r>
            <a: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rPr>
            <a:t>2014</a:t>
          </a:r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rPr>
            <a:t>级学生人数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  <a:cs typeface="Times New Roman" panose="02020603050405020304" pitchFamily="18" charset="0"/>
          </a:endParaRPr>
        </a:p>
      </dgm:t>
    </dgm:pt>
    <dgm:pt modelId="{9A4F41D2-E74E-4692-8917-2A1A8CF23B09}" type="parTrans" cxnId="{A3E2E3F8-AAB2-493E-9A38-C1A338CB374A}">
      <dgm:prSet/>
      <dgm:spPr/>
      <dgm:t>
        <a:bodyPr/>
        <a:lstStyle/>
        <a:p>
          <a:endParaRPr lang="zh-CN" altLang="en-US"/>
        </a:p>
      </dgm:t>
    </dgm:pt>
    <dgm:pt modelId="{103FF626-DD99-4509-83E0-EE1DBCCF2C34}" type="sibTrans" cxnId="{A3E2E3F8-AAB2-493E-9A38-C1A338CB374A}">
      <dgm:prSet/>
      <dgm:spPr/>
      <dgm:t>
        <a:bodyPr/>
        <a:lstStyle/>
        <a:p>
          <a:endParaRPr lang="zh-CN" altLang="en-US"/>
        </a:p>
      </dgm:t>
    </dgm:pt>
    <dgm:pt modelId="{607F56B4-CBDD-4627-9ED4-DC41F79CCF35}">
      <dgm:prSet custT="1"/>
      <dgm:spPr/>
      <dgm:t>
        <a:bodyPr/>
        <a:lstStyle/>
        <a:p>
          <a:r>
            <a: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rPr>
            <a:t>……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  <a:cs typeface="Times New Roman" panose="02020603050405020304" pitchFamily="18" charset="0"/>
          </a:endParaRPr>
        </a:p>
      </dgm:t>
    </dgm:pt>
    <dgm:pt modelId="{FAAFDFB6-0891-4450-8594-36030B4F42E5}" type="parTrans" cxnId="{8D842FC1-183B-423B-B281-48C806A75695}">
      <dgm:prSet/>
      <dgm:spPr/>
      <dgm:t>
        <a:bodyPr/>
        <a:lstStyle/>
        <a:p>
          <a:endParaRPr lang="zh-CN" altLang="en-US"/>
        </a:p>
      </dgm:t>
    </dgm:pt>
    <dgm:pt modelId="{F3514390-7E25-41A0-8A2F-202D2E9391B5}" type="sibTrans" cxnId="{8D842FC1-183B-423B-B281-48C806A75695}">
      <dgm:prSet/>
      <dgm:spPr/>
      <dgm:t>
        <a:bodyPr/>
        <a:lstStyle/>
        <a:p>
          <a:endParaRPr lang="zh-CN" altLang="en-US"/>
        </a:p>
      </dgm:t>
    </dgm:pt>
    <dgm:pt modelId="{5EB63B5E-5CB3-4153-B1C6-0281E96F8FEB}" type="pres">
      <dgm:prSet presAssocID="{F0B0E822-BC9E-4262-AF33-68179B16C4F2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2D8DFCCC-6904-41CC-BD9F-A7B057C18268}" type="pres">
      <dgm:prSet presAssocID="{334D5211-1E50-4CB4-8CC7-2C68792F5CEF}" presName="thickLine" presStyleLbl="alignNode1" presStyleIdx="0" presStyleCnt="2" custLinFactNeighborX="-9450" custLinFactNeighborY="-70874"/>
      <dgm:spPr/>
    </dgm:pt>
    <dgm:pt modelId="{E6B49758-1659-41FA-BAE8-B05761A3674E}" type="pres">
      <dgm:prSet presAssocID="{334D5211-1E50-4CB4-8CC7-2C68792F5CEF}" presName="horz1" presStyleCnt="0"/>
      <dgm:spPr/>
    </dgm:pt>
    <dgm:pt modelId="{07574B0F-15FD-49C5-A51F-B2058B96F6ED}" type="pres">
      <dgm:prSet presAssocID="{334D5211-1E50-4CB4-8CC7-2C68792F5CEF}" presName="tx1" presStyleLbl="revTx" presStyleIdx="0" presStyleCnt="6"/>
      <dgm:spPr/>
      <dgm:t>
        <a:bodyPr/>
        <a:lstStyle/>
        <a:p>
          <a:endParaRPr lang="zh-CN" altLang="en-US"/>
        </a:p>
      </dgm:t>
    </dgm:pt>
    <dgm:pt modelId="{19FD9289-7077-4317-9DFB-E81E31892582}" type="pres">
      <dgm:prSet presAssocID="{334D5211-1E50-4CB4-8CC7-2C68792F5CEF}" presName="vert1" presStyleCnt="0"/>
      <dgm:spPr/>
    </dgm:pt>
    <dgm:pt modelId="{9A6EDF7A-A4B7-4923-A510-A38615686F6C}" type="pres">
      <dgm:prSet presAssocID="{36AB29DA-1A46-433D-84EA-741B5E4659FC}" presName="vertSpace2a" presStyleCnt="0"/>
      <dgm:spPr/>
    </dgm:pt>
    <dgm:pt modelId="{7C7BD2D0-945A-4462-BAC9-69DC430E1C18}" type="pres">
      <dgm:prSet presAssocID="{36AB29DA-1A46-433D-84EA-741B5E4659FC}" presName="horz2" presStyleCnt="0"/>
      <dgm:spPr/>
    </dgm:pt>
    <dgm:pt modelId="{0BD38AAF-C1C0-4456-A025-691FA16B6619}" type="pres">
      <dgm:prSet presAssocID="{36AB29DA-1A46-433D-84EA-741B5E4659FC}" presName="horzSpace2" presStyleCnt="0"/>
      <dgm:spPr/>
    </dgm:pt>
    <dgm:pt modelId="{5014A852-A060-4E2A-BB34-75DBC0EA9F3D}" type="pres">
      <dgm:prSet presAssocID="{36AB29DA-1A46-433D-84EA-741B5E4659FC}" presName="tx2" presStyleLbl="revTx" presStyleIdx="1" presStyleCnt="6"/>
      <dgm:spPr/>
      <dgm:t>
        <a:bodyPr/>
        <a:lstStyle/>
        <a:p>
          <a:endParaRPr lang="zh-CN" altLang="en-US"/>
        </a:p>
      </dgm:t>
    </dgm:pt>
    <dgm:pt modelId="{3F211F22-7D76-41F6-97A5-4111D06FBA7B}" type="pres">
      <dgm:prSet presAssocID="{36AB29DA-1A46-433D-84EA-741B5E4659FC}" presName="vert2" presStyleCnt="0"/>
      <dgm:spPr/>
    </dgm:pt>
    <dgm:pt modelId="{03C99954-893F-4380-85DA-F45D49611DC2}" type="pres">
      <dgm:prSet presAssocID="{36AB29DA-1A46-433D-84EA-741B5E4659FC}" presName="thinLine2b" presStyleLbl="callout" presStyleIdx="0" presStyleCnt="4"/>
      <dgm:spPr/>
    </dgm:pt>
    <dgm:pt modelId="{D29335F5-9391-4930-8894-4A1DFD870E35}" type="pres">
      <dgm:prSet presAssocID="{36AB29DA-1A46-433D-84EA-741B5E4659FC}" presName="vertSpace2b" presStyleCnt="0"/>
      <dgm:spPr/>
    </dgm:pt>
    <dgm:pt modelId="{C014B2E7-F130-44EB-8F3D-25E5B5EC549A}" type="pres">
      <dgm:prSet presAssocID="{A9271E55-26F5-40D3-813C-0DC4157CD0E6}" presName="horz2" presStyleCnt="0"/>
      <dgm:spPr/>
    </dgm:pt>
    <dgm:pt modelId="{FBA60D80-7A14-4A4A-BD8A-0D92B9249C8D}" type="pres">
      <dgm:prSet presAssocID="{A9271E55-26F5-40D3-813C-0DC4157CD0E6}" presName="horzSpace2" presStyleCnt="0"/>
      <dgm:spPr/>
    </dgm:pt>
    <dgm:pt modelId="{B3C85080-15F5-441E-9C9B-7671758693DF}" type="pres">
      <dgm:prSet presAssocID="{A9271E55-26F5-40D3-813C-0DC4157CD0E6}" presName="tx2" presStyleLbl="revTx" presStyleIdx="2" presStyleCnt="6"/>
      <dgm:spPr/>
      <dgm:t>
        <a:bodyPr/>
        <a:lstStyle/>
        <a:p>
          <a:endParaRPr lang="zh-CN" altLang="en-US"/>
        </a:p>
      </dgm:t>
    </dgm:pt>
    <dgm:pt modelId="{E26AF50F-6060-48E8-9DCE-665ED2A27761}" type="pres">
      <dgm:prSet presAssocID="{A9271E55-26F5-40D3-813C-0DC4157CD0E6}" presName="vert2" presStyleCnt="0"/>
      <dgm:spPr/>
    </dgm:pt>
    <dgm:pt modelId="{B7BB9B1C-3CC9-4C73-A04F-E20496E0A7A2}" type="pres">
      <dgm:prSet presAssocID="{A9271E55-26F5-40D3-813C-0DC4157CD0E6}" presName="thinLine2b" presStyleLbl="callout" presStyleIdx="1" presStyleCnt="4"/>
      <dgm:spPr/>
    </dgm:pt>
    <dgm:pt modelId="{FC873576-4D27-4A97-B2FB-B0A76172B755}" type="pres">
      <dgm:prSet presAssocID="{A9271E55-26F5-40D3-813C-0DC4157CD0E6}" presName="vertSpace2b" presStyleCnt="0"/>
      <dgm:spPr/>
    </dgm:pt>
    <dgm:pt modelId="{FBD2EFB1-A45B-4A8B-B048-B40B5B28CB1C}" type="pres">
      <dgm:prSet presAssocID="{130DB1D2-BAFB-47DB-A591-A71DDF2217DE}" presName="horz2" presStyleCnt="0"/>
      <dgm:spPr/>
    </dgm:pt>
    <dgm:pt modelId="{DA21F65B-E7D7-4867-BDEF-920876559A90}" type="pres">
      <dgm:prSet presAssocID="{130DB1D2-BAFB-47DB-A591-A71DDF2217DE}" presName="horzSpace2" presStyleCnt="0"/>
      <dgm:spPr/>
    </dgm:pt>
    <dgm:pt modelId="{E96532DF-433B-43A5-BAE7-D9845EEA7A6A}" type="pres">
      <dgm:prSet presAssocID="{130DB1D2-BAFB-47DB-A591-A71DDF2217DE}" presName="tx2" presStyleLbl="revTx" presStyleIdx="3" presStyleCnt="6"/>
      <dgm:spPr/>
      <dgm:t>
        <a:bodyPr/>
        <a:lstStyle/>
        <a:p>
          <a:endParaRPr lang="zh-CN" altLang="en-US"/>
        </a:p>
      </dgm:t>
    </dgm:pt>
    <dgm:pt modelId="{B818291C-2251-4B38-BFA3-D973B6C44C13}" type="pres">
      <dgm:prSet presAssocID="{130DB1D2-BAFB-47DB-A591-A71DDF2217DE}" presName="vert2" presStyleCnt="0"/>
      <dgm:spPr/>
    </dgm:pt>
    <dgm:pt modelId="{CFE558F0-C037-4E60-9B8C-56778C6A99D4}" type="pres">
      <dgm:prSet presAssocID="{130DB1D2-BAFB-47DB-A591-A71DDF2217DE}" presName="thinLine2b" presStyleLbl="callout" presStyleIdx="2" presStyleCnt="4"/>
      <dgm:spPr/>
    </dgm:pt>
    <dgm:pt modelId="{FA4F5548-03DE-47F5-A558-E719F4C5462D}" type="pres">
      <dgm:prSet presAssocID="{130DB1D2-BAFB-47DB-A591-A71DDF2217DE}" presName="vertSpace2b" presStyleCnt="0"/>
      <dgm:spPr/>
    </dgm:pt>
    <dgm:pt modelId="{958E5FE6-CF23-480E-BA5A-CA5A03F71BA2}" type="pres">
      <dgm:prSet presAssocID="{607F56B4-CBDD-4627-9ED4-DC41F79CCF35}" presName="horz2" presStyleCnt="0"/>
      <dgm:spPr/>
    </dgm:pt>
    <dgm:pt modelId="{799DD162-4AE1-4D5F-9EC8-FC102AD3B6C0}" type="pres">
      <dgm:prSet presAssocID="{607F56B4-CBDD-4627-9ED4-DC41F79CCF35}" presName="horzSpace2" presStyleCnt="0"/>
      <dgm:spPr/>
    </dgm:pt>
    <dgm:pt modelId="{080B966C-B002-429E-9CCE-5CCD08E692F7}" type="pres">
      <dgm:prSet presAssocID="{607F56B4-CBDD-4627-9ED4-DC41F79CCF35}" presName="tx2" presStyleLbl="revTx" presStyleIdx="4" presStyleCnt="6"/>
      <dgm:spPr/>
      <dgm:t>
        <a:bodyPr/>
        <a:lstStyle/>
        <a:p>
          <a:endParaRPr lang="zh-CN" altLang="en-US"/>
        </a:p>
      </dgm:t>
    </dgm:pt>
    <dgm:pt modelId="{31D2A6C1-514D-41AC-8287-053B7EBA7020}" type="pres">
      <dgm:prSet presAssocID="{607F56B4-CBDD-4627-9ED4-DC41F79CCF35}" presName="vert2" presStyleCnt="0"/>
      <dgm:spPr/>
    </dgm:pt>
    <dgm:pt modelId="{6C3E9FCF-5A7C-4766-B4F1-C30E73447256}" type="pres">
      <dgm:prSet presAssocID="{607F56B4-CBDD-4627-9ED4-DC41F79CCF35}" presName="thinLine2b" presStyleLbl="callout" presStyleIdx="3" presStyleCnt="4"/>
      <dgm:spPr/>
    </dgm:pt>
    <dgm:pt modelId="{F5D47DDA-3DD9-48D9-A276-ED9F30B044C3}" type="pres">
      <dgm:prSet presAssocID="{607F56B4-CBDD-4627-9ED4-DC41F79CCF35}" presName="vertSpace2b" presStyleCnt="0"/>
      <dgm:spPr/>
    </dgm:pt>
    <dgm:pt modelId="{DCABCEBA-94C0-4960-9FAE-529F1C0C4D28}" type="pres">
      <dgm:prSet presAssocID="{3485F557-A29C-452A-AD2A-716EC0C9743A}" presName="thickLine" presStyleLbl="alignNode1" presStyleIdx="1" presStyleCnt="2"/>
      <dgm:spPr/>
    </dgm:pt>
    <dgm:pt modelId="{56B8DA9E-5446-4166-9027-1D92F45E391D}" type="pres">
      <dgm:prSet presAssocID="{3485F557-A29C-452A-AD2A-716EC0C9743A}" presName="horz1" presStyleCnt="0"/>
      <dgm:spPr/>
    </dgm:pt>
    <dgm:pt modelId="{78C753A4-4CFC-4D06-AC22-6E6E9E098926}" type="pres">
      <dgm:prSet presAssocID="{3485F557-A29C-452A-AD2A-716EC0C9743A}" presName="tx1" presStyleLbl="revTx" presStyleIdx="5" presStyleCnt="6"/>
      <dgm:spPr/>
      <dgm:t>
        <a:bodyPr/>
        <a:lstStyle/>
        <a:p>
          <a:endParaRPr lang="zh-CN" altLang="en-US"/>
        </a:p>
      </dgm:t>
    </dgm:pt>
    <dgm:pt modelId="{7F606C99-E317-40C0-81F4-C3604ADD7C9D}" type="pres">
      <dgm:prSet presAssocID="{3485F557-A29C-452A-AD2A-716EC0C9743A}" presName="vert1" presStyleCnt="0"/>
      <dgm:spPr/>
    </dgm:pt>
  </dgm:ptLst>
  <dgm:cxnLst>
    <dgm:cxn modelId="{2C5FD6FA-16AC-4CAC-B5DD-AAC49F763257}" type="presOf" srcId="{F0B0E822-BC9E-4262-AF33-68179B16C4F2}" destId="{5EB63B5E-5CB3-4153-B1C6-0281E96F8FEB}" srcOrd="0" destOrd="0" presId="urn:microsoft.com/office/officeart/2008/layout/LinedList"/>
    <dgm:cxn modelId="{7E798C5B-C08E-4984-8D72-737064753FBE}" srcId="{F0B0E822-BC9E-4262-AF33-68179B16C4F2}" destId="{334D5211-1E50-4CB4-8CC7-2C68792F5CEF}" srcOrd="0" destOrd="0" parTransId="{5AFD534A-FD1B-4BB8-B2A9-AE20725625F4}" sibTransId="{14386EFE-DC70-42DE-A57D-A22287D9B0B4}"/>
    <dgm:cxn modelId="{D7B9B1F7-0C63-401D-9EFC-E4BAFA1F29EB}" type="presOf" srcId="{3485F557-A29C-452A-AD2A-716EC0C9743A}" destId="{78C753A4-4CFC-4D06-AC22-6E6E9E098926}" srcOrd="0" destOrd="0" presId="urn:microsoft.com/office/officeart/2008/layout/LinedList"/>
    <dgm:cxn modelId="{3D8790FE-F6D9-442C-BB5B-A00BF2C7D614}" type="presOf" srcId="{A9271E55-26F5-40D3-813C-0DC4157CD0E6}" destId="{B3C85080-15F5-441E-9C9B-7671758693DF}" srcOrd="0" destOrd="0" presId="urn:microsoft.com/office/officeart/2008/layout/LinedList"/>
    <dgm:cxn modelId="{A10E6F0C-EEDE-4C1D-B5AA-F69538AEB37D}" type="presOf" srcId="{36AB29DA-1A46-433D-84EA-741B5E4659FC}" destId="{5014A852-A060-4E2A-BB34-75DBC0EA9F3D}" srcOrd="0" destOrd="0" presId="urn:microsoft.com/office/officeart/2008/layout/LinedList"/>
    <dgm:cxn modelId="{E8E29E3C-3566-4D72-A124-18D32F32C6D2}" srcId="{334D5211-1E50-4CB4-8CC7-2C68792F5CEF}" destId="{36AB29DA-1A46-433D-84EA-741B5E4659FC}" srcOrd="0" destOrd="0" parTransId="{00DD9BEE-98C0-4797-B495-4938DE30B32A}" sibTransId="{FB45563D-7F57-4767-A1BC-C9E13639C4E4}"/>
    <dgm:cxn modelId="{A3E2E3F8-AAB2-493E-9A38-C1A338CB374A}" srcId="{334D5211-1E50-4CB4-8CC7-2C68792F5CEF}" destId="{130DB1D2-BAFB-47DB-A591-A71DDF2217DE}" srcOrd="2" destOrd="0" parTransId="{9A4F41D2-E74E-4692-8917-2A1A8CF23B09}" sibTransId="{103FF626-DD99-4509-83E0-EE1DBCCF2C34}"/>
    <dgm:cxn modelId="{799F845C-2C5B-4DDE-BE94-85F367FCDB11}" srcId="{334D5211-1E50-4CB4-8CC7-2C68792F5CEF}" destId="{A9271E55-26F5-40D3-813C-0DC4157CD0E6}" srcOrd="1" destOrd="0" parTransId="{130C951C-60CB-4570-9A9C-2407225245A1}" sibTransId="{491C7487-1C63-4B10-BB15-6431990C58D7}"/>
    <dgm:cxn modelId="{2891EC97-8939-49C7-88B6-4018106388E3}" type="presOf" srcId="{334D5211-1E50-4CB4-8CC7-2C68792F5CEF}" destId="{07574B0F-15FD-49C5-A51F-B2058B96F6ED}" srcOrd="0" destOrd="0" presId="urn:microsoft.com/office/officeart/2008/layout/LinedList"/>
    <dgm:cxn modelId="{AC8A4229-ECB4-4ED4-8DE2-F3D07572F6EC}" srcId="{F0B0E822-BC9E-4262-AF33-68179B16C4F2}" destId="{3485F557-A29C-452A-AD2A-716EC0C9743A}" srcOrd="1" destOrd="0" parTransId="{22DF8536-4AFC-4C2A-B607-A22FB26B2C80}" sibTransId="{373B6A03-9D32-4FF0-BE5B-20E7A5C7A388}"/>
    <dgm:cxn modelId="{1B140EB2-FF7E-4A53-8829-F16FD020C5A9}" type="presOf" srcId="{607F56B4-CBDD-4627-9ED4-DC41F79CCF35}" destId="{080B966C-B002-429E-9CCE-5CCD08E692F7}" srcOrd="0" destOrd="0" presId="urn:microsoft.com/office/officeart/2008/layout/LinedList"/>
    <dgm:cxn modelId="{8D842FC1-183B-423B-B281-48C806A75695}" srcId="{334D5211-1E50-4CB4-8CC7-2C68792F5CEF}" destId="{607F56B4-CBDD-4627-9ED4-DC41F79CCF35}" srcOrd="3" destOrd="0" parTransId="{FAAFDFB6-0891-4450-8594-36030B4F42E5}" sibTransId="{F3514390-7E25-41A0-8A2F-202D2E9391B5}"/>
    <dgm:cxn modelId="{E9146953-E21E-4054-AAC2-5AEFBA531E96}" type="presOf" srcId="{130DB1D2-BAFB-47DB-A591-A71DDF2217DE}" destId="{E96532DF-433B-43A5-BAE7-D9845EEA7A6A}" srcOrd="0" destOrd="0" presId="urn:microsoft.com/office/officeart/2008/layout/LinedList"/>
    <dgm:cxn modelId="{5B329B59-9058-4CC2-9602-20488A984AA7}" type="presParOf" srcId="{5EB63B5E-5CB3-4153-B1C6-0281E96F8FEB}" destId="{2D8DFCCC-6904-41CC-BD9F-A7B057C18268}" srcOrd="0" destOrd="0" presId="urn:microsoft.com/office/officeart/2008/layout/LinedList"/>
    <dgm:cxn modelId="{35D6799A-2575-41BB-A946-F1BA869AE8AE}" type="presParOf" srcId="{5EB63B5E-5CB3-4153-B1C6-0281E96F8FEB}" destId="{E6B49758-1659-41FA-BAE8-B05761A3674E}" srcOrd="1" destOrd="0" presId="urn:microsoft.com/office/officeart/2008/layout/LinedList"/>
    <dgm:cxn modelId="{8AE54424-2483-419E-A765-559A3F8E5BCE}" type="presParOf" srcId="{E6B49758-1659-41FA-BAE8-B05761A3674E}" destId="{07574B0F-15FD-49C5-A51F-B2058B96F6ED}" srcOrd="0" destOrd="0" presId="urn:microsoft.com/office/officeart/2008/layout/LinedList"/>
    <dgm:cxn modelId="{D93688D9-8C2C-43B6-86DF-9025131B6B98}" type="presParOf" srcId="{E6B49758-1659-41FA-BAE8-B05761A3674E}" destId="{19FD9289-7077-4317-9DFB-E81E31892582}" srcOrd="1" destOrd="0" presId="urn:microsoft.com/office/officeart/2008/layout/LinedList"/>
    <dgm:cxn modelId="{FCD75680-7901-419C-B26E-ECC3F7DD9F5F}" type="presParOf" srcId="{19FD9289-7077-4317-9DFB-E81E31892582}" destId="{9A6EDF7A-A4B7-4923-A510-A38615686F6C}" srcOrd="0" destOrd="0" presId="urn:microsoft.com/office/officeart/2008/layout/LinedList"/>
    <dgm:cxn modelId="{7E090BA3-9DD5-48CF-A098-E04703723B45}" type="presParOf" srcId="{19FD9289-7077-4317-9DFB-E81E31892582}" destId="{7C7BD2D0-945A-4462-BAC9-69DC430E1C18}" srcOrd="1" destOrd="0" presId="urn:microsoft.com/office/officeart/2008/layout/LinedList"/>
    <dgm:cxn modelId="{BFBAE487-73F0-468B-87EC-AB45EDFA10A9}" type="presParOf" srcId="{7C7BD2D0-945A-4462-BAC9-69DC430E1C18}" destId="{0BD38AAF-C1C0-4456-A025-691FA16B6619}" srcOrd="0" destOrd="0" presId="urn:microsoft.com/office/officeart/2008/layout/LinedList"/>
    <dgm:cxn modelId="{10EB5D3F-291B-4E8C-906F-CC89458D5296}" type="presParOf" srcId="{7C7BD2D0-945A-4462-BAC9-69DC430E1C18}" destId="{5014A852-A060-4E2A-BB34-75DBC0EA9F3D}" srcOrd="1" destOrd="0" presId="urn:microsoft.com/office/officeart/2008/layout/LinedList"/>
    <dgm:cxn modelId="{8F2911E6-FC45-4732-8459-249B065710C5}" type="presParOf" srcId="{7C7BD2D0-945A-4462-BAC9-69DC430E1C18}" destId="{3F211F22-7D76-41F6-97A5-4111D06FBA7B}" srcOrd="2" destOrd="0" presId="urn:microsoft.com/office/officeart/2008/layout/LinedList"/>
    <dgm:cxn modelId="{0E125A25-DC85-4B18-8ABE-D4D06CA4274F}" type="presParOf" srcId="{19FD9289-7077-4317-9DFB-E81E31892582}" destId="{03C99954-893F-4380-85DA-F45D49611DC2}" srcOrd="2" destOrd="0" presId="urn:microsoft.com/office/officeart/2008/layout/LinedList"/>
    <dgm:cxn modelId="{81336BFE-52BC-4FE0-B5C2-973B5811B503}" type="presParOf" srcId="{19FD9289-7077-4317-9DFB-E81E31892582}" destId="{D29335F5-9391-4930-8894-4A1DFD870E35}" srcOrd="3" destOrd="0" presId="urn:microsoft.com/office/officeart/2008/layout/LinedList"/>
    <dgm:cxn modelId="{E6454F15-8A72-4AB7-9EFD-A2CDB8209424}" type="presParOf" srcId="{19FD9289-7077-4317-9DFB-E81E31892582}" destId="{C014B2E7-F130-44EB-8F3D-25E5B5EC549A}" srcOrd="4" destOrd="0" presId="urn:microsoft.com/office/officeart/2008/layout/LinedList"/>
    <dgm:cxn modelId="{0D6494F6-B47F-454F-874C-CEAA4EA7EFCB}" type="presParOf" srcId="{C014B2E7-F130-44EB-8F3D-25E5B5EC549A}" destId="{FBA60D80-7A14-4A4A-BD8A-0D92B9249C8D}" srcOrd="0" destOrd="0" presId="urn:microsoft.com/office/officeart/2008/layout/LinedList"/>
    <dgm:cxn modelId="{648212C7-9FBA-4CEE-ABC5-8E2C03CE1EC4}" type="presParOf" srcId="{C014B2E7-F130-44EB-8F3D-25E5B5EC549A}" destId="{B3C85080-15F5-441E-9C9B-7671758693DF}" srcOrd="1" destOrd="0" presId="urn:microsoft.com/office/officeart/2008/layout/LinedList"/>
    <dgm:cxn modelId="{1409B3E3-0284-4C2E-AA5E-258A30417CD2}" type="presParOf" srcId="{C014B2E7-F130-44EB-8F3D-25E5B5EC549A}" destId="{E26AF50F-6060-48E8-9DCE-665ED2A27761}" srcOrd="2" destOrd="0" presId="urn:microsoft.com/office/officeart/2008/layout/LinedList"/>
    <dgm:cxn modelId="{C455439E-D00E-43A4-AB69-2EA3BE0351CE}" type="presParOf" srcId="{19FD9289-7077-4317-9DFB-E81E31892582}" destId="{B7BB9B1C-3CC9-4C73-A04F-E20496E0A7A2}" srcOrd="5" destOrd="0" presId="urn:microsoft.com/office/officeart/2008/layout/LinedList"/>
    <dgm:cxn modelId="{3E9DDA94-80BE-420A-A778-5AA7389B929E}" type="presParOf" srcId="{19FD9289-7077-4317-9DFB-E81E31892582}" destId="{FC873576-4D27-4A97-B2FB-B0A76172B755}" srcOrd="6" destOrd="0" presId="urn:microsoft.com/office/officeart/2008/layout/LinedList"/>
    <dgm:cxn modelId="{0AB027C4-1BDE-44A8-9E9F-F00265C36BE7}" type="presParOf" srcId="{19FD9289-7077-4317-9DFB-E81E31892582}" destId="{FBD2EFB1-A45B-4A8B-B048-B40B5B28CB1C}" srcOrd="7" destOrd="0" presId="urn:microsoft.com/office/officeart/2008/layout/LinedList"/>
    <dgm:cxn modelId="{293F7141-3B7E-4B79-B1E5-166FAAC7586D}" type="presParOf" srcId="{FBD2EFB1-A45B-4A8B-B048-B40B5B28CB1C}" destId="{DA21F65B-E7D7-4867-BDEF-920876559A90}" srcOrd="0" destOrd="0" presId="urn:microsoft.com/office/officeart/2008/layout/LinedList"/>
    <dgm:cxn modelId="{9164DF48-D9C5-4617-B16A-CCD25DC890EF}" type="presParOf" srcId="{FBD2EFB1-A45B-4A8B-B048-B40B5B28CB1C}" destId="{E96532DF-433B-43A5-BAE7-D9845EEA7A6A}" srcOrd="1" destOrd="0" presId="urn:microsoft.com/office/officeart/2008/layout/LinedList"/>
    <dgm:cxn modelId="{F0F0923C-C822-4347-9FBF-1801D13489F7}" type="presParOf" srcId="{FBD2EFB1-A45B-4A8B-B048-B40B5B28CB1C}" destId="{B818291C-2251-4B38-BFA3-D973B6C44C13}" srcOrd="2" destOrd="0" presId="urn:microsoft.com/office/officeart/2008/layout/LinedList"/>
    <dgm:cxn modelId="{ECD63552-71DE-488E-8153-EF4DF6B161FE}" type="presParOf" srcId="{19FD9289-7077-4317-9DFB-E81E31892582}" destId="{CFE558F0-C037-4E60-9B8C-56778C6A99D4}" srcOrd="8" destOrd="0" presId="urn:microsoft.com/office/officeart/2008/layout/LinedList"/>
    <dgm:cxn modelId="{617EB7CA-F6D6-43BF-81AB-959F8F540A4C}" type="presParOf" srcId="{19FD9289-7077-4317-9DFB-E81E31892582}" destId="{FA4F5548-03DE-47F5-A558-E719F4C5462D}" srcOrd="9" destOrd="0" presId="urn:microsoft.com/office/officeart/2008/layout/LinedList"/>
    <dgm:cxn modelId="{83DDAFD5-FB4D-4A47-8BAE-97BA1B3FB27E}" type="presParOf" srcId="{19FD9289-7077-4317-9DFB-E81E31892582}" destId="{958E5FE6-CF23-480E-BA5A-CA5A03F71BA2}" srcOrd="10" destOrd="0" presId="urn:microsoft.com/office/officeart/2008/layout/LinedList"/>
    <dgm:cxn modelId="{CA284C69-E1E8-49BC-BEC2-FCAA26A62581}" type="presParOf" srcId="{958E5FE6-CF23-480E-BA5A-CA5A03F71BA2}" destId="{799DD162-4AE1-4D5F-9EC8-FC102AD3B6C0}" srcOrd="0" destOrd="0" presId="urn:microsoft.com/office/officeart/2008/layout/LinedList"/>
    <dgm:cxn modelId="{0C3B5AF5-854C-4048-A007-F8966335A752}" type="presParOf" srcId="{958E5FE6-CF23-480E-BA5A-CA5A03F71BA2}" destId="{080B966C-B002-429E-9CCE-5CCD08E692F7}" srcOrd="1" destOrd="0" presId="urn:microsoft.com/office/officeart/2008/layout/LinedList"/>
    <dgm:cxn modelId="{B07DC4AC-09DE-4C75-A819-EAD429F47F57}" type="presParOf" srcId="{958E5FE6-CF23-480E-BA5A-CA5A03F71BA2}" destId="{31D2A6C1-514D-41AC-8287-053B7EBA7020}" srcOrd="2" destOrd="0" presId="urn:microsoft.com/office/officeart/2008/layout/LinedList"/>
    <dgm:cxn modelId="{01E40278-9590-4A2E-A354-CB8BADF75B89}" type="presParOf" srcId="{19FD9289-7077-4317-9DFB-E81E31892582}" destId="{6C3E9FCF-5A7C-4766-B4F1-C30E73447256}" srcOrd="11" destOrd="0" presId="urn:microsoft.com/office/officeart/2008/layout/LinedList"/>
    <dgm:cxn modelId="{319DCC9A-5723-41E9-86E2-97FC915734DA}" type="presParOf" srcId="{19FD9289-7077-4317-9DFB-E81E31892582}" destId="{F5D47DDA-3DD9-48D9-A276-ED9F30B044C3}" srcOrd="12" destOrd="0" presId="urn:microsoft.com/office/officeart/2008/layout/LinedList"/>
    <dgm:cxn modelId="{7DC7F461-08F5-4DC2-B977-60CC6178DBB1}" type="presParOf" srcId="{5EB63B5E-5CB3-4153-B1C6-0281E96F8FEB}" destId="{DCABCEBA-94C0-4960-9FAE-529F1C0C4D28}" srcOrd="2" destOrd="0" presId="urn:microsoft.com/office/officeart/2008/layout/LinedList"/>
    <dgm:cxn modelId="{0D54114B-080D-4094-84E7-E385991B39E0}" type="presParOf" srcId="{5EB63B5E-5CB3-4153-B1C6-0281E96F8FEB}" destId="{56B8DA9E-5446-4166-9027-1D92F45E391D}" srcOrd="3" destOrd="0" presId="urn:microsoft.com/office/officeart/2008/layout/LinedList"/>
    <dgm:cxn modelId="{626A8885-1E6D-46E1-9ABD-00E6A6335EE3}" type="presParOf" srcId="{56B8DA9E-5446-4166-9027-1D92F45E391D}" destId="{78C753A4-4CFC-4D06-AC22-6E6E9E098926}" srcOrd="0" destOrd="0" presId="urn:microsoft.com/office/officeart/2008/layout/LinedList"/>
    <dgm:cxn modelId="{6EB30869-D8B0-4D60-9293-35DCF84A293E}" type="presParOf" srcId="{56B8DA9E-5446-4166-9027-1D92F45E391D}" destId="{7F606C99-E317-40C0-81F4-C3604ADD7C9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E1BA803-04A3-4787-B3C9-D7E5E3B623D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E4F4232-76E0-46D4-8A2C-C875B80DC291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数据库的定义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46D2957-BC47-4B44-933F-00A975153271}" type="parTrans" cxnId="{BC67AFB3-C3C3-440A-A6E0-D033E1565FD7}">
      <dgm:prSet/>
      <dgm:spPr/>
      <dgm:t>
        <a:bodyPr/>
        <a:lstStyle/>
        <a:p>
          <a:endParaRPr lang="zh-CN" altLang="en-US"/>
        </a:p>
      </dgm:t>
    </dgm:pt>
    <dgm:pt modelId="{FBCB9291-7488-48A2-9C26-61F43F40AD57}" type="sibTrans" cxnId="{BC67AFB3-C3C3-440A-A6E0-D033E1565FD7}">
      <dgm:prSet/>
      <dgm:spPr/>
      <dgm:t>
        <a:bodyPr/>
        <a:lstStyle/>
        <a:p>
          <a:endParaRPr lang="zh-CN" altLang="en-US"/>
        </a:p>
      </dgm:t>
    </dgm:pt>
    <dgm:pt modelId="{F1D56C65-A377-481D-A84D-BCF2415EBEB7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数据库（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Database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，简称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DB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）是</a:t>
          </a:r>
          <a:r>
            <a:rPr lang="zh-CN" altLang="en-US" dirty="0" smtClean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长期储存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在计算机内、</a:t>
          </a:r>
          <a:r>
            <a:rPr lang="zh-CN" altLang="en-US" dirty="0" smtClean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有组织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的、</a:t>
          </a:r>
          <a:r>
            <a:rPr lang="zh-CN" altLang="en-US" dirty="0" smtClean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可共享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的</a:t>
          </a:r>
          <a:r>
            <a:rPr lang="zh-CN" altLang="en-US" dirty="0" smtClean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大量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数据的集合。</a:t>
          </a:r>
        </a:p>
      </dgm:t>
    </dgm:pt>
    <dgm:pt modelId="{0E518EAB-D6AC-4CA9-A7E6-194070146253}" type="parTrans" cxnId="{CDDFB598-EA82-4219-B978-B87BDCEDE2B2}">
      <dgm:prSet/>
      <dgm:spPr/>
      <dgm:t>
        <a:bodyPr/>
        <a:lstStyle/>
        <a:p>
          <a:endParaRPr lang="zh-CN" altLang="en-US"/>
        </a:p>
      </dgm:t>
    </dgm:pt>
    <dgm:pt modelId="{9D6A6D53-2D03-4589-86F5-0F131FAC2FC8}" type="sibTrans" cxnId="{CDDFB598-EA82-4219-B978-B87BDCEDE2B2}">
      <dgm:prSet/>
      <dgm:spPr/>
      <dgm:t>
        <a:bodyPr/>
        <a:lstStyle/>
        <a:p>
          <a:endParaRPr lang="zh-CN" altLang="en-US"/>
        </a:p>
      </dgm:t>
    </dgm:pt>
    <dgm:pt modelId="{0FB516D3-E49E-4500-83C8-A0028DA3E576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数据库的基本特征</a:t>
          </a:r>
        </a:p>
      </dgm:t>
    </dgm:pt>
    <dgm:pt modelId="{3DA39547-0603-4E5C-BBF3-520B7F067EB6}" type="parTrans" cxnId="{C9D9B68E-B0A7-4CC6-BB01-B39DFBE8A950}">
      <dgm:prSet/>
      <dgm:spPr/>
      <dgm:t>
        <a:bodyPr/>
        <a:lstStyle/>
        <a:p>
          <a:endParaRPr lang="zh-CN" altLang="en-US"/>
        </a:p>
      </dgm:t>
    </dgm:pt>
    <dgm:pt modelId="{EB877625-A9CE-411B-8F4A-3FE581AE5A28}" type="sibTrans" cxnId="{C9D9B68E-B0A7-4CC6-BB01-B39DFBE8A950}">
      <dgm:prSet/>
      <dgm:spPr/>
      <dgm:t>
        <a:bodyPr/>
        <a:lstStyle/>
        <a:p>
          <a:endParaRPr lang="zh-CN" altLang="en-US"/>
        </a:p>
      </dgm:t>
    </dgm:pt>
    <dgm:pt modelId="{51A631B5-454E-4ABE-A423-517532B07422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数据按一定的数据模型组织、描述和储存</a:t>
          </a:r>
        </a:p>
      </dgm:t>
    </dgm:pt>
    <dgm:pt modelId="{82EE4907-AC9E-4F04-ACB8-B4DC13D91BF3}" type="parTrans" cxnId="{3ECB21E7-91E3-45A1-90F1-21CDDB086215}">
      <dgm:prSet/>
      <dgm:spPr/>
      <dgm:t>
        <a:bodyPr/>
        <a:lstStyle/>
        <a:p>
          <a:endParaRPr lang="zh-CN" altLang="en-US"/>
        </a:p>
      </dgm:t>
    </dgm:pt>
    <dgm:pt modelId="{4EBA4DF7-F257-4BBC-88E7-2169BA79559D}" type="sibTrans" cxnId="{3ECB21E7-91E3-45A1-90F1-21CDDB086215}">
      <dgm:prSet/>
      <dgm:spPr/>
      <dgm:t>
        <a:bodyPr/>
        <a:lstStyle/>
        <a:p>
          <a:endParaRPr lang="zh-CN" altLang="en-US"/>
        </a:p>
      </dgm:t>
    </dgm:pt>
    <dgm:pt modelId="{77B7ABF4-5219-436A-974D-2D3A001C5717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冗余度较小</a:t>
          </a:r>
        </a:p>
      </dgm:t>
    </dgm:pt>
    <dgm:pt modelId="{D996F89E-6964-4216-91A1-03E42136FDA3}" type="parTrans" cxnId="{5AD90DBF-AE4F-4A55-ACC0-235D2A90F675}">
      <dgm:prSet/>
      <dgm:spPr/>
      <dgm:t>
        <a:bodyPr/>
        <a:lstStyle/>
        <a:p>
          <a:endParaRPr lang="zh-CN" altLang="en-US"/>
        </a:p>
      </dgm:t>
    </dgm:pt>
    <dgm:pt modelId="{DD32B4AC-6F4F-405F-85FD-87B27ACABE3B}" type="sibTrans" cxnId="{5AD90DBF-AE4F-4A55-ACC0-235D2A90F675}">
      <dgm:prSet/>
      <dgm:spPr/>
      <dgm:t>
        <a:bodyPr/>
        <a:lstStyle/>
        <a:p>
          <a:endParaRPr lang="zh-CN" altLang="en-US"/>
        </a:p>
      </dgm:t>
    </dgm:pt>
    <dgm:pt modelId="{9536BA48-1FB5-446A-9F2A-0BE15F8B90F4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数据独立性较高</a:t>
          </a:r>
        </a:p>
      </dgm:t>
    </dgm:pt>
    <dgm:pt modelId="{0A3FD33A-C1AE-473B-8C2F-AFE883F9A149}" type="parTrans" cxnId="{0EBE8F8A-FF6C-4A65-A2FB-17AC20D0F778}">
      <dgm:prSet/>
      <dgm:spPr/>
      <dgm:t>
        <a:bodyPr/>
        <a:lstStyle/>
        <a:p>
          <a:endParaRPr lang="zh-CN" altLang="en-US"/>
        </a:p>
      </dgm:t>
    </dgm:pt>
    <dgm:pt modelId="{6B6E06E7-656B-4827-83DF-346CF57342A0}" type="sibTrans" cxnId="{0EBE8F8A-FF6C-4A65-A2FB-17AC20D0F778}">
      <dgm:prSet/>
      <dgm:spPr/>
      <dgm:t>
        <a:bodyPr/>
        <a:lstStyle/>
        <a:p>
          <a:endParaRPr lang="zh-CN" altLang="en-US"/>
        </a:p>
      </dgm:t>
    </dgm:pt>
    <dgm:pt modelId="{9CB785D0-647B-4BCF-BFF9-55D047EE5C61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易扩展</a:t>
          </a:r>
          <a:endParaRPr lang="en-US" altLang="zh-CN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09B0791-AC41-4319-96C7-399957E595EC}" type="parTrans" cxnId="{5A1B5822-67A9-4AD5-8F1F-C2054FDB831D}">
      <dgm:prSet/>
      <dgm:spPr/>
      <dgm:t>
        <a:bodyPr/>
        <a:lstStyle/>
        <a:p>
          <a:endParaRPr lang="zh-CN" altLang="en-US"/>
        </a:p>
      </dgm:t>
    </dgm:pt>
    <dgm:pt modelId="{216B55BA-8443-4D2D-8383-5F721E241FA3}" type="sibTrans" cxnId="{5A1B5822-67A9-4AD5-8F1F-C2054FDB831D}">
      <dgm:prSet/>
      <dgm:spPr/>
      <dgm:t>
        <a:bodyPr/>
        <a:lstStyle/>
        <a:p>
          <a:endParaRPr lang="zh-CN" altLang="en-US"/>
        </a:p>
      </dgm:t>
    </dgm:pt>
    <dgm:pt modelId="{6CFF71EE-42D0-4393-92EA-DFE6AAA72738}">
      <dgm:prSet/>
      <dgm:spPr/>
      <dgm:t>
        <a:bodyPr/>
        <a:lstStyle/>
        <a:p>
          <a:r>
            <a: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rPr>
            <a:t>可为各种用户共享</a:t>
          </a:r>
          <a:endParaRPr lang="en-US" altLang="zh-CN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6859130-F894-44B8-85AC-FFCA220F8C67}" type="parTrans" cxnId="{9971C971-CE2C-4E60-834F-FF7637220DF9}">
      <dgm:prSet/>
      <dgm:spPr/>
    </dgm:pt>
    <dgm:pt modelId="{AE827D1E-BB69-4467-9832-B7F9D7DD3BBB}" type="sibTrans" cxnId="{9971C971-CE2C-4E60-834F-FF7637220DF9}">
      <dgm:prSet/>
      <dgm:spPr/>
    </dgm:pt>
    <dgm:pt modelId="{F9D1B287-FB99-49D5-BEB3-7EBFE2FA4372}" type="pres">
      <dgm:prSet presAssocID="{5E1BA803-04A3-4787-B3C9-D7E5E3B623D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2E8D3D0-8B48-4746-ABDB-178E8DCB180E}" type="pres">
      <dgm:prSet presAssocID="{EE4F4232-76E0-46D4-8A2C-C875B80DC291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2661989-4CC5-4DD5-9B92-9308B2CAFCF2}" type="pres">
      <dgm:prSet presAssocID="{EE4F4232-76E0-46D4-8A2C-C875B80DC291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F366F12-8580-4F17-AF52-7FCF645FC863}" type="pres">
      <dgm:prSet presAssocID="{0FB516D3-E49E-4500-83C8-A0028DA3E57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C73F1FC-9A2D-4397-8DC6-BB29F6F5491C}" type="pres">
      <dgm:prSet presAssocID="{0FB516D3-E49E-4500-83C8-A0028DA3E576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BEDFE17-DA8A-49A5-B7A5-4239FB0F408B}" type="presOf" srcId="{0FB516D3-E49E-4500-83C8-A0028DA3E576}" destId="{2F366F12-8580-4F17-AF52-7FCF645FC863}" srcOrd="0" destOrd="0" presId="urn:microsoft.com/office/officeart/2005/8/layout/vList2"/>
    <dgm:cxn modelId="{FFDFD5F1-1B84-4A9A-AE19-C34C942A52BF}" type="presOf" srcId="{EE4F4232-76E0-46D4-8A2C-C875B80DC291}" destId="{A2E8D3D0-8B48-4746-ABDB-178E8DCB180E}" srcOrd="0" destOrd="0" presId="urn:microsoft.com/office/officeart/2005/8/layout/vList2"/>
    <dgm:cxn modelId="{3ECB21E7-91E3-45A1-90F1-21CDDB086215}" srcId="{0FB516D3-E49E-4500-83C8-A0028DA3E576}" destId="{51A631B5-454E-4ABE-A423-517532B07422}" srcOrd="0" destOrd="0" parTransId="{82EE4907-AC9E-4F04-ACB8-B4DC13D91BF3}" sibTransId="{4EBA4DF7-F257-4BBC-88E7-2169BA79559D}"/>
    <dgm:cxn modelId="{5AD90DBF-AE4F-4A55-ACC0-235D2A90F675}" srcId="{0FB516D3-E49E-4500-83C8-A0028DA3E576}" destId="{77B7ABF4-5219-436A-974D-2D3A001C5717}" srcOrd="1" destOrd="0" parTransId="{D996F89E-6964-4216-91A1-03E42136FDA3}" sibTransId="{DD32B4AC-6F4F-405F-85FD-87B27ACABE3B}"/>
    <dgm:cxn modelId="{9971C971-CE2C-4E60-834F-FF7637220DF9}" srcId="{0FB516D3-E49E-4500-83C8-A0028DA3E576}" destId="{6CFF71EE-42D0-4393-92EA-DFE6AAA72738}" srcOrd="4" destOrd="0" parTransId="{86859130-F894-44B8-85AC-FFCA220F8C67}" sibTransId="{AE827D1E-BB69-4467-9832-B7F9D7DD3BBB}"/>
    <dgm:cxn modelId="{D4BA8E89-7066-4E9F-89D1-63B0CD3B4C7C}" type="presOf" srcId="{9CB785D0-647B-4BCF-BFF9-55D047EE5C61}" destId="{7C73F1FC-9A2D-4397-8DC6-BB29F6F5491C}" srcOrd="0" destOrd="3" presId="urn:microsoft.com/office/officeart/2005/8/layout/vList2"/>
    <dgm:cxn modelId="{5A1B5822-67A9-4AD5-8F1F-C2054FDB831D}" srcId="{0FB516D3-E49E-4500-83C8-A0028DA3E576}" destId="{9CB785D0-647B-4BCF-BFF9-55D047EE5C61}" srcOrd="3" destOrd="0" parTransId="{C09B0791-AC41-4319-96C7-399957E595EC}" sibTransId="{216B55BA-8443-4D2D-8383-5F721E241FA3}"/>
    <dgm:cxn modelId="{1D766823-0CBE-4DC1-AFDB-163709E3B27C}" type="presOf" srcId="{77B7ABF4-5219-436A-974D-2D3A001C5717}" destId="{7C73F1FC-9A2D-4397-8DC6-BB29F6F5491C}" srcOrd="0" destOrd="1" presId="urn:microsoft.com/office/officeart/2005/8/layout/vList2"/>
    <dgm:cxn modelId="{289DBE0C-8428-4CA6-A542-A57DC67A6618}" type="presOf" srcId="{5E1BA803-04A3-4787-B3C9-D7E5E3B623DF}" destId="{F9D1B287-FB99-49D5-BEB3-7EBFE2FA4372}" srcOrd="0" destOrd="0" presId="urn:microsoft.com/office/officeart/2005/8/layout/vList2"/>
    <dgm:cxn modelId="{C9D9B68E-B0A7-4CC6-BB01-B39DFBE8A950}" srcId="{5E1BA803-04A3-4787-B3C9-D7E5E3B623DF}" destId="{0FB516D3-E49E-4500-83C8-A0028DA3E576}" srcOrd="1" destOrd="0" parTransId="{3DA39547-0603-4E5C-BBF3-520B7F067EB6}" sibTransId="{EB877625-A9CE-411B-8F4A-3FE581AE5A28}"/>
    <dgm:cxn modelId="{0EBE8F8A-FF6C-4A65-A2FB-17AC20D0F778}" srcId="{0FB516D3-E49E-4500-83C8-A0028DA3E576}" destId="{9536BA48-1FB5-446A-9F2A-0BE15F8B90F4}" srcOrd="2" destOrd="0" parTransId="{0A3FD33A-C1AE-473B-8C2F-AFE883F9A149}" sibTransId="{6B6E06E7-656B-4827-83DF-346CF57342A0}"/>
    <dgm:cxn modelId="{BC67AFB3-C3C3-440A-A6E0-D033E1565FD7}" srcId="{5E1BA803-04A3-4787-B3C9-D7E5E3B623DF}" destId="{EE4F4232-76E0-46D4-8A2C-C875B80DC291}" srcOrd="0" destOrd="0" parTransId="{A46D2957-BC47-4B44-933F-00A975153271}" sibTransId="{FBCB9291-7488-48A2-9C26-61F43F40AD57}"/>
    <dgm:cxn modelId="{BD62D6F6-5008-470C-B692-56403F044701}" type="presOf" srcId="{6CFF71EE-42D0-4393-92EA-DFE6AAA72738}" destId="{7C73F1FC-9A2D-4397-8DC6-BB29F6F5491C}" srcOrd="0" destOrd="4" presId="urn:microsoft.com/office/officeart/2005/8/layout/vList2"/>
    <dgm:cxn modelId="{CDDFB598-EA82-4219-B978-B87BDCEDE2B2}" srcId="{EE4F4232-76E0-46D4-8A2C-C875B80DC291}" destId="{F1D56C65-A377-481D-A84D-BCF2415EBEB7}" srcOrd="0" destOrd="0" parTransId="{0E518EAB-D6AC-4CA9-A7E6-194070146253}" sibTransId="{9D6A6D53-2D03-4589-86F5-0F131FAC2FC8}"/>
    <dgm:cxn modelId="{C4DCAFAC-071B-4BB0-88B9-11D1DE1C8101}" type="presOf" srcId="{F1D56C65-A377-481D-A84D-BCF2415EBEB7}" destId="{32661989-4CC5-4DD5-9B92-9308B2CAFCF2}" srcOrd="0" destOrd="0" presId="urn:microsoft.com/office/officeart/2005/8/layout/vList2"/>
    <dgm:cxn modelId="{2CA7CA55-4E87-4629-8C65-221715355129}" type="presOf" srcId="{51A631B5-454E-4ABE-A423-517532B07422}" destId="{7C73F1FC-9A2D-4397-8DC6-BB29F6F5491C}" srcOrd="0" destOrd="0" presId="urn:microsoft.com/office/officeart/2005/8/layout/vList2"/>
    <dgm:cxn modelId="{06136DBD-A916-4902-B398-7AC0D814827D}" type="presOf" srcId="{9536BA48-1FB5-446A-9F2A-0BE15F8B90F4}" destId="{7C73F1FC-9A2D-4397-8DC6-BB29F6F5491C}" srcOrd="0" destOrd="2" presId="urn:microsoft.com/office/officeart/2005/8/layout/vList2"/>
    <dgm:cxn modelId="{F0E254F6-2C9C-4F5F-8AD7-B59E28C8D44B}" type="presParOf" srcId="{F9D1B287-FB99-49D5-BEB3-7EBFE2FA4372}" destId="{A2E8D3D0-8B48-4746-ABDB-178E8DCB180E}" srcOrd="0" destOrd="0" presId="urn:microsoft.com/office/officeart/2005/8/layout/vList2"/>
    <dgm:cxn modelId="{476D7130-0E37-4778-9301-F68D33E11809}" type="presParOf" srcId="{F9D1B287-FB99-49D5-BEB3-7EBFE2FA4372}" destId="{32661989-4CC5-4DD5-9B92-9308B2CAFCF2}" srcOrd="1" destOrd="0" presId="urn:microsoft.com/office/officeart/2005/8/layout/vList2"/>
    <dgm:cxn modelId="{05A19007-DFE9-43B5-9FDB-AC38BEA93D97}" type="presParOf" srcId="{F9D1B287-FB99-49D5-BEB3-7EBFE2FA4372}" destId="{2F366F12-8580-4F17-AF52-7FCF645FC863}" srcOrd="2" destOrd="0" presId="urn:microsoft.com/office/officeart/2005/8/layout/vList2"/>
    <dgm:cxn modelId="{830CF7F1-DAA0-4B3D-9FF4-8E000FC7C050}" type="presParOf" srcId="{F9D1B287-FB99-49D5-BEB3-7EBFE2FA4372}" destId="{7C73F1FC-9A2D-4397-8DC6-BB29F6F5491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D28EA90-223C-4FAE-8452-0FD5DD5037D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7A6F5B0-7715-4B5A-8A14-48386A4C0825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数据定义功能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CD1344B-3140-407A-B2C7-BCEEC9D52D9D}" type="parTrans" cxnId="{7CF8EAD3-F517-4EAB-AF9A-966C1F434E5D}">
      <dgm:prSet/>
      <dgm:spPr/>
      <dgm:t>
        <a:bodyPr/>
        <a:lstStyle/>
        <a:p>
          <a:endParaRPr lang="zh-CN" altLang="en-US"/>
        </a:p>
      </dgm:t>
    </dgm:pt>
    <dgm:pt modelId="{0ABD60D1-BB0D-438B-87D6-0AB0A41866B5}" type="sibTrans" cxnId="{7CF8EAD3-F517-4EAB-AF9A-966C1F434E5D}">
      <dgm:prSet/>
      <dgm:spPr/>
      <dgm:t>
        <a:bodyPr/>
        <a:lstStyle/>
        <a:p>
          <a:endParaRPr lang="zh-CN" altLang="en-US"/>
        </a:p>
      </dgm:t>
    </dgm:pt>
    <dgm:pt modelId="{F1EF33A6-3CF1-42A8-A474-577235F73F0B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数据操纵功能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6EBB10D-69DE-4C7D-99BB-44AC64F0F7DE}" type="parTrans" cxnId="{8BF61818-1EBA-4A2B-99F5-BA5201877029}">
      <dgm:prSet/>
      <dgm:spPr/>
      <dgm:t>
        <a:bodyPr/>
        <a:lstStyle/>
        <a:p>
          <a:endParaRPr lang="zh-CN" altLang="en-US"/>
        </a:p>
      </dgm:t>
    </dgm:pt>
    <dgm:pt modelId="{2A5E0B72-2F1B-46BB-AEBF-C7B1291F99AA}" type="sibTrans" cxnId="{8BF61818-1EBA-4A2B-99F5-BA5201877029}">
      <dgm:prSet/>
      <dgm:spPr/>
      <dgm:t>
        <a:bodyPr/>
        <a:lstStyle/>
        <a:p>
          <a:endParaRPr lang="zh-CN" altLang="en-US"/>
        </a:p>
      </dgm:t>
    </dgm:pt>
    <dgm:pt modelId="{7E09660A-4CE4-4E41-B0C2-DE33F1396B19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提供数据定义语言（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DDL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），定义数据库中的数据对象</a:t>
          </a:r>
          <a:endParaRPr lang="en-US" altLang="zh-CN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4D6DB68-3F16-44C0-81A6-DF2EA990496F}" type="parTrans" cxnId="{DD7FBAE5-9A57-4CF7-8BE4-043BC2B103B2}">
      <dgm:prSet/>
      <dgm:spPr/>
      <dgm:t>
        <a:bodyPr/>
        <a:lstStyle/>
        <a:p>
          <a:endParaRPr lang="zh-CN" altLang="en-US"/>
        </a:p>
      </dgm:t>
    </dgm:pt>
    <dgm:pt modelId="{8B78AB8F-81CF-484B-BF23-FDB06ED9E830}" type="sibTrans" cxnId="{DD7FBAE5-9A57-4CF7-8BE4-043BC2B103B2}">
      <dgm:prSet/>
      <dgm:spPr/>
      <dgm:t>
        <a:bodyPr/>
        <a:lstStyle/>
        <a:p>
          <a:endParaRPr lang="zh-CN" altLang="en-US"/>
        </a:p>
      </dgm:t>
    </dgm:pt>
    <dgm:pt modelId="{A07AFADE-55AE-475D-B176-6FE72D2167C5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数据组织、存储和管理</a:t>
          </a:r>
        </a:p>
      </dgm:t>
    </dgm:pt>
    <dgm:pt modelId="{D146C71A-D6C9-424E-B420-601A9BA9F6B2}" type="parTrans" cxnId="{4DAFA3A4-7540-45D7-9FF3-E1E6F565AC0B}">
      <dgm:prSet/>
      <dgm:spPr/>
      <dgm:t>
        <a:bodyPr/>
        <a:lstStyle/>
        <a:p>
          <a:endParaRPr lang="zh-CN" altLang="en-US"/>
        </a:p>
      </dgm:t>
    </dgm:pt>
    <dgm:pt modelId="{C0F38A90-9CCF-4F8E-821F-7880CC19562A}" type="sibTrans" cxnId="{4DAFA3A4-7540-45D7-9FF3-E1E6F565AC0B}">
      <dgm:prSet/>
      <dgm:spPr/>
      <dgm:t>
        <a:bodyPr/>
        <a:lstStyle/>
        <a:p>
          <a:endParaRPr lang="zh-CN" altLang="en-US"/>
        </a:p>
      </dgm:t>
    </dgm:pt>
    <dgm:pt modelId="{9050797B-B29B-4FE8-954E-20F17B072516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分类组织、存储和管理各种数据</a:t>
          </a:r>
        </a:p>
      </dgm:t>
    </dgm:pt>
    <dgm:pt modelId="{1FF1ACF4-3921-486B-B458-BB2AC6AF62A0}" type="parTrans" cxnId="{1C426CB3-22AC-46F2-9FD7-AF62258D6CC9}">
      <dgm:prSet/>
      <dgm:spPr/>
      <dgm:t>
        <a:bodyPr/>
        <a:lstStyle/>
        <a:p>
          <a:endParaRPr lang="zh-CN" altLang="en-US"/>
        </a:p>
      </dgm:t>
    </dgm:pt>
    <dgm:pt modelId="{C87238E2-8491-4A87-B288-511B8E335840}" type="sibTrans" cxnId="{1C426CB3-22AC-46F2-9FD7-AF62258D6CC9}">
      <dgm:prSet/>
      <dgm:spPr/>
      <dgm:t>
        <a:bodyPr/>
        <a:lstStyle/>
        <a:p>
          <a:endParaRPr lang="zh-CN" altLang="en-US"/>
        </a:p>
      </dgm:t>
    </dgm:pt>
    <dgm:pt modelId="{0476A2BF-23A1-4CA6-BC2F-795F93410113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确定组织数据的文件结构和存取方式</a:t>
          </a:r>
        </a:p>
      </dgm:t>
    </dgm:pt>
    <dgm:pt modelId="{AAFB6ABD-6C24-473D-8489-9F1DCFBC30BB}" type="parTrans" cxnId="{A10509EF-8529-4DE0-B95F-7D3647ED6CF0}">
      <dgm:prSet/>
      <dgm:spPr/>
      <dgm:t>
        <a:bodyPr/>
        <a:lstStyle/>
        <a:p>
          <a:endParaRPr lang="zh-CN" altLang="en-US"/>
        </a:p>
      </dgm:t>
    </dgm:pt>
    <dgm:pt modelId="{E7284E68-A138-4763-A923-796E10DA33AA}" type="sibTrans" cxnId="{A10509EF-8529-4DE0-B95F-7D3647ED6CF0}">
      <dgm:prSet/>
      <dgm:spPr/>
      <dgm:t>
        <a:bodyPr/>
        <a:lstStyle/>
        <a:p>
          <a:endParaRPr lang="zh-CN" altLang="en-US"/>
        </a:p>
      </dgm:t>
    </dgm:pt>
    <dgm:pt modelId="{13D73824-75A9-4C3F-9A7C-5A4A29E8BF3F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实现数据之间的联系</a:t>
          </a:r>
        </a:p>
      </dgm:t>
    </dgm:pt>
    <dgm:pt modelId="{F2C9756E-E7D2-48F8-8416-085CDD2702E4}" type="parTrans" cxnId="{14FA1B1B-69CF-403A-B0D6-8EE3320F30A7}">
      <dgm:prSet/>
      <dgm:spPr/>
      <dgm:t>
        <a:bodyPr/>
        <a:lstStyle/>
        <a:p>
          <a:endParaRPr lang="zh-CN" altLang="en-US"/>
        </a:p>
      </dgm:t>
    </dgm:pt>
    <dgm:pt modelId="{13321916-CD30-4DC4-9BFF-842128B613BA}" type="sibTrans" cxnId="{14FA1B1B-69CF-403A-B0D6-8EE3320F30A7}">
      <dgm:prSet/>
      <dgm:spPr/>
      <dgm:t>
        <a:bodyPr/>
        <a:lstStyle/>
        <a:p>
          <a:endParaRPr lang="zh-CN" altLang="en-US"/>
        </a:p>
      </dgm:t>
    </dgm:pt>
    <dgm:pt modelId="{CBE45B4C-32EE-467C-AC4E-EB4A2704A5B5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提供多种存取方法提高存取效率</a:t>
          </a:r>
        </a:p>
      </dgm:t>
    </dgm:pt>
    <dgm:pt modelId="{30444221-4773-43C6-818D-F624E036E92E}" type="parTrans" cxnId="{C0E8EFB0-F68C-4E90-BABA-4F3193CBA322}">
      <dgm:prSet/>
      <dgm:spPr/>
      <dgm:t>
        <a:bodyPr/>
        <a:lstStyle/>
        <a:p>
          <a:endParaRPr lang="zh-CN" altLang="en-US"/>
        </a:p>
      </dgm:t>
    </dgm:pt>
    <dgm:pt modelId="{C3876406-3BA5-44D9-9065-D7BDFD8129F4}" type="sibTrans" cxnId="{C0E8EFB0-F68C-4E90-BABA-4F3193CBA322}">
      <dgm:prSet/>
      <dgm:spPr/>
      <dgm:t>
        <a:bodyPr/>
        <a:lstStyle/>
        <a:p>
          <a:endParaRPr lang="zh-CN" altLang="en-US"/>
        </a:p>
      </dgm:t>
    </dgm:pt>
    <dgm:pt modelId="{02189EF4-FBC1-4D02-9F22-D89932BBA18C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提供数据操纵语言（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DML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），实现对数据库的基本操作  （查询、插入、删除和修改）</a:t>
          </a:r>
          <a:endParaRPr lang="en-US" altLang="zh-CN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61C8083-7333-422F-9F38-5022CF8CFC78}" type="parTrans" cxnId="{4872071C-E74F-4C23-BAC9-DDF7ED238F2E}">
      <dgm:prSet/>
      <dgm:spPr/>
      <dgm:t>
        <a:bodyPr/>
        <a:lstStyle/>
        <a:p>
          <a:endParaRPr lang="zh-CN" altLang="en-US"/>
        </a:p>
      </dgm:t>
    </dgm:pt>
    <dgm:pt modelId="{B8EC4791-E26C-474B-8ECF-1A5CBC4B8BC0}" type="sibTrans" cxnId="{4872071C-E74F-4C23-BAC9-DDF7ED238F2E}">
      <dgm:prSet/>
      <dgm:spPr/>
      <dgm:t>
        <a:bodyPr/>
        <a:lstStyle/>
        <a:p>
          <a:endParaRPr lang="zh-CN" altLang="en-US"/>
        </a:p>
      </dgm:t>
    </dgm:pt>
    <dgm:pt modelId="{33C583CC-499F-4B51-90D9-FB71F62629AA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数据库的事务管理和运行管理</a:t>
          </a:r>
        </a:p>
      </dgm:t>
    </dgm:pt>
    <dgm:pt modelId="{70A7C630-98E8-4454-9D40-58F00BB37947}" type="parTrans" cxnId="{284F0762-9C29-4BD7-A786-7551B5F93FCE}">
      <dgm:prSet/>
      <dgm:spPr/>
      <dgm:t>
        <a:bodyPr/>
        <a:lstStyle/>
        <a:p>
          <a:endParaRPr lang="zh-CN" altLang="en-US"/>
        </a:p>
      </dgm:t>
    </dgm:pt>
    <dgm:pt modelId="{C197FF00-8BA4-472F-89DE-BF331422D031}" type="sibTrans" cxnId="{284F0762-9C29-4BD7-A786-7551B5F93FCE}">
      <dgm:prSet/>
      <dgm:spPr/>
      <dgm:t>
        <a:bodyPr/>
        <a:lstStyle/>
        <a:p>
          <a:endParaRPr lang="zh-CN" altLang="en-US"/>
        </a:p>
      </dgm:t>
    </dgm:pt>
    <dgm:pt modelId="{747A0EEA-1764-4F0B-A9A2-C458BFEB2E89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数据库在建立、运行和维护时由数据库管理系统统一管理和控制</a:t>
          </a:r>
        </a:p>
      </dgm:t>
    </dgm:pt>
    <dgm:pt modelId="{66DE0090-0567-4F65-AF25-3E2A1461894E}" type="parTrans" cxnId="{0C0CF563-3DF8-49AD-AF08-62099CA02A34}">
      <dgm:prSet/>
      <dgm:spPr/>
      <dgm:t>
        <a:bodyPr/>
        <a:lstStyle/>
        <a:p>
          <a:endParaRPr lang="zh-CN" altLang="en-US"/>
        </a:p>
      </dgm:t>
    </dgm:pt>
    <dgm:pt modelId="{79EE7E43-120A-479B-B993-2770E3166CFB}" type="sibTrans" cxnId="{0C0CF563-3DF8-49AD-AF08-62099CA02A34}">
      <dgm:prSet/>
      <dgm:spPr/>
      <dgm:t>
        <a:bodyPr/>
        <a:lstStyle/>
        <a:p>
          <a:endParaRPr lang="zh-CN" altLang="en-US"/>
        </a:p>
      </dgm:t>
    </dgm:pt>
    <dgm:pt modelId="{1AF02547-9180-4108-AAB3-22E37A268FF4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保证数据的安全性、完整性、多用户对数据的并发使用</a:t>
          </a:r>
        </a:p>
      </dgm:t>
    </dgm:pt>
    <dgm:pt modelId="{8CB6B1F7-6136-4E5D-87CF-487AFD853BC6}" type="parTrans" cxnId="{613BBDB7-7F36-462B-BD6B-6AB038AE7D5A}">
      <dgm:prSet/>
      <dgm:spPr/>
      <dgm:t>
        <a:bodyPr/>
        <a:lstStyle/>
        <a:p>
          <a:endParaRPr lang="zh-CN" altLang="en-US"/>
        </a:p>
      </dgm:t>
    </dgm:pt>
    <dgm:pt modelId="{4728EA7D-C44D-4D7A-AF91-70BFC283B541}" type="sibTrans" cxnId="{613BBDB7-7F36-462B-BD6B-6AB038AE7D5A}">
      <dgm:prSet/>
      <dgm:spPr/>
      <dgm:t>
        <a:bodyPr/>
        <a:lstStyle/>
        <a:p>
          <a:endParaRPr lang="zh-CN" altLang="en-US"/>
        </a:p>
      </dgm:t>
    </dgm:pt>
    <dgm:pt modelId="{3BE6B8F6-67F0-4AF1-AA40-4A8D78D34F63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发生故障后的系统恢复</a:t>
          </a:r>
        </a:p>
      </dgm:t>
    </dgm:pt>
    <dgm:pt modelId="{9845B56D-0237-4ED9-839C-98DD3009C65B}" type="parTrans" cxnId="{90E6E217-AFBD-4832-97EF-BBD2B5C06C47}">
      <dgm:prSet/>
      <dgm:spPr/>
      <dgm:t>
        <a:bodyPr/>
        <a:lstStyle/>
        <a:p>
          <a:endParaRPr lang="zh-CN" altLang="en-US"/>
        </a:p>
      </dgm:t>
    </dgm:pt>
    <dgm:pt modelId="{9DBCA9A1-B89B-4FFB-B63F-959205764FEE}" type="sibTrans" cxnId="{90E6E217-AFBD-4832-97EF-BBD2B5C06C47}">
      <dgm:prSet/>
      <dgm:spPr/>
      <dgm:t>
        <a:bodyPr/>
        <a:lstStyle/>
        <a:p>
          <a:endParaRPr lang="zh-CN" altLang="en-US"/>
        </a:p>
      </dgm:t>
    </dgm:pt>
    <dgm:pt modelId="{3C20C738-B4D7-4DBB-88F5-858D4FF0180C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数据库的建立和维护功能</a:t>
          </a:r>
        </a:p>
      </dgm:t>
    </dgm:pt>
    <dgm:pt modelId="{EB9ECBE4-4A35-47F2-A03B-65F42C9BB346}" type="parTrans" cxnId="{EBCDB4B5-E576-4505-9E81-975B0F2315BF}">
      <dgm:prSet/>
      <dgm:spPr/>
      <dgm:t>
        <a:bodyPr/>
        <a:lstStyle/>
        <a:p>
          <a:endParaRPr lang="zh-CN" altLang="en-US"/>
        </a:p>
      </dgm:t>
    </dgm:pt>
    <dgm:pt modelId="{2B56631A-19DB-4C8C-BE2C-DF587334BC3C}" type="sibTrans" cxnId="{EBCDB4B5-E576-4505-9E81-975B0F2315BF}">
      <dgm:prSet/>
      <dgm:spPr/>
      <dgm:t>
        <a:bodyPr/>
        <a:lstStyle/>
        <a:p>
          <a:endParaRPr lang="zh-CN" altLang="en-US"/>
        </a:p>
      </dgm:t>
    </dgm:pt>
    <dgm:pt modelId="{8060E717-0729-48C5-AB4C-98FF5EE4DB62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数据库初始数据的装载和转换</a:t>
          </a:r>
        </a:p>
      </dgm:t>
    </dgm:pt>
    <dgm:pt modelId="{DB2ABD86-D9F5-4991-82BC-74FDDA805AF2}" type="parTrans" cxnId="{3C397719-A176-44DB-AA53-AE30A85DD399}">
      <dgm:prSet/>
      <dgm:spPr/>
      <dgm:t>
        <a:bodyPr/>
        <a:lstStyle/>
        <a:p>
          <a:endParaRPr lang="zh-CN" altLang="en-US"/>
        </a:p>
      </dgm:t>
    </dgm:pt>
    <dgm:pt modelId="{68381FDB-463E-4EB3-AB47-3BD0A65C4779}" type="sibTrans" cxnId="{3C397719-A176-44DB-AA53-AE30A85DD399}">
      <dgm:prSet/>
      <dgm:spPr/>
      <dgm:t>
        <a:bodyPr/>
        <a:lstStyle/>
        <a:p>
          <a:endParaRPr lang="zh-CN" altLang="en-US"/>
        </a:p>
      </dgm:t>
    </dgm:pt>
    <dgm:pt modelId="{FD118656-FA13-4A61-9B42-CC23CB29266F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数据库转储、恢复功能</a:t>
          </a:r>
        </a:p>
      </dgm:t>
    </dgm:pt>
    <dgm:pt modelId="{83F1A3B5-4E71-47A5-9E69-95EEBD394866}" type="parTrans" cxnId="{FF51F1DC-8F39-4693-A6EE-97F647F6069E}">
      <dgm:prSet/>
      <dgm:spPr/>
      <dgm:t>
        <a:bodyPr/>
        <a:lstStyle/>
        <a:p>
          <a:endParaRPr lang="zh-CN" altLang="en-US"/>
        </a:p>
      </dgm:t>
    </dgm:pt>
    <dgm:pt modelId="{B69714C5-28F2-45E4-92DF-CA9D00B08E7B}" type="sibTrans" cxnId="{FF51F1DC-8F39-4693-A6EE-97F647F6069E}">
      <dgm:prSet/>
      <dgm:spPr/>
      <dgm:t>
        <a:bodyPr/>
        <a:lstStyle/>
        <a:p>
          <a:endParaRPr lang="zh-CN" altLang="en-US"/>
        </a:p>
      </dgm:t>
    </dgm:pt>
    <dgm:pt modelId="{1869C6D3-A90D-4465-88BC-7FC23B56C11E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数据库的重组织</a:t>
          </a:r>
        </a:p>
      </dgm:t>
    </dgm:pt>
    <dgm:pt modelId="{A610D4B2-4104-4027-8C99-00B5F694F3C9}" type="parTrans" cxnId="{C10CF51B-A146-41CC-BFEC-B5B56BEC15B4}">
      <dgm:prSet/>
      <dgm:spPr/>
      <dgm:t>
        <a:bodyPr/>
        <a:lstStyle/>
        <a:p>
          <a:endParaRPr lang="zh-CN" altLang="en-US"/>
        </a:p>
      </dgm:t>
    </dgm:pt>
    <dgm:pt modelId="{53602FDC-4671-435A-A1ED-E12192C0B704}" type="sibTrans" cxnId="{C10CF51B-A146-41CC-BFEC-B5B56BEC15B4}">
      <dgm:prSet/>
      <dgm:spPr/>
      <dgm:t>
        <a:bodyPr/>
        <a:lstStyle/>
        <a:p>
          <a:endParaRPr lang="zh-CN" altLang="en-US"/>
        </a:p>
      </dgm:t>
    </dgm:pt>
    <dgm:pt modelId="{BD611CB9-A9A5-4EF8-A70E-02F0C3AB5AE9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性能监视、分析等</a:t>
          </a:r>
        </a:p>
      </dgm:t>
    </dgm:pt>
    <dgm:pt modelId="{C1F2BBCE-8BF8-46A9-8945-DAD86F05BBA7}" type="parTrans" cxnId="{DE56BE83-6367-4DA5-8FAD-2B3BD938C443}">
      <dgm:prSet/>
      <dgm:spPr/>
      <dgm:t>
        <a:bodyPr/>
        <a:lstStyle/>
        <a:p>
          <a:endParaRPr lang="zh-CN" altLang="en-US"/>
        </a:p>
      </dgm:t>
    </dgm:pt>
    <dgm:pt modelId="{B7B54A4F-0703-41CF-9AE2-C47BD8C5EC09}" type="sibTrans" cxnId="{DE56BE83-6367-4DA5-8FAD-2B3BD938C443}">
      <dgm:prSet/>
      <dgm:spPr/>
      <dgm:t>
        <a:bodyPr/>
        <a:lstStyle/>
        <a:p>
          <a:endParaRPr lang="zh-CN" altLang="en-US"/>
        </a:p>
      </dgm:t>
    </dgm:pt>
    <dgm:pt modelId="{84EF17F9-8DE3-46A4-A5E0-49BEB2AEEF7F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其它功能</a:t>
          </a:r>
        </a:p>
      </dgm:t>
    </dgm:pt>
    <dgm:pt modelId="{FFCEA16D-15C0-45B5-99E7-EC0AD3C98A68}" type="parTrans" cxnId="{F09766F5-2A7C-4F74-873C-8EFE2696277D}">
      <dgm:prSet/>
      <dgm:spPr/>
      <dgm:t>
        <a:bodyPr/>
        <a:lstStyle/>
        <a:p>
          <a:endParaRPr lang="zh-CN" altLang="en-US"/>
        </a:p>
      </dgm:t>
    </dgm:pt>
    <dgm:pt modelId="{26E568E5-F26B-4FFA-9B25-F474C7A4D177}" type="sibTrans" cxnId="{F09766F5-2A7C-4F74-873C-8EFE2696277D}">
      <dgm:prSet/>
      <dgm:spPr/>
      <dgm:t>
        <a:bodyPr/>
        <a:lstStyle/>
        <a:p>
          <a:endParaRPr lang="zh-CN" altLang="en-US"/>
        </a:p>
      </dgm:t>
    </dgm:pt>
    <dgm:pt modelId="{D5D36A5D-ED18-4A78-B14B-02BE9C276B68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数据库管理系统与网络中其它软件系统的通信</a:t>
          </a:r>
        </a:p>
      </dgm:t>
    </dgm:pt>
    <dgm:pt modelId="{6BCF2C42-EC5D-49CA-A81F-B5F074D4F3FD}" type="parTrans" cxnId="{C4568BD7-2657-42A3-8CA4-4FE90992C402}">
      <dgm:prSet/>
      <dgm:spPr/>
      <dgm:t>
        <a:bodyPr/>
        <a:lstStyle/>
        <a:p>
          <a:endParaRPr lang="zh-CN" altLang="en-US"/>
        </a:p>
      </dgm:t>
    </dgm:pt>
    <dgm:pt modelId="{27F81509-DB29-41CE-85DD-64EABCB3AABD}" type="sibTrans" cxnId="{C4568BD7-2657-42A3-8CA4-4FE90992C402}">
      <dgm:prSet/>
      <dgm:spPr/>
      <dgm:t>
        <a:bodyPr/>
        <a:lstStyle/>
        <a:p>
          <a:endParaRPr lang="zh-CN" altLang="en-US"/>
        </a:p>
      </dgm:t>
    </dgm:pt>
    <dgm:pt modelId="{1300C992-D72C-4492-A52A-7A38F6C440A2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数据库管理系统系统之间的数据转换</a:t>
          </a:r>
        </a:p>
      </dgm:t>
    </dgm:pt>
    <dgm:pt modelId="{EA3C4E8B-FED6-46BE-8316-F52B492D8619}" type="parTrans" cxnId="{B34834A1-30EA-4591-8712-7BFBEA79ADC4}">
      <dgm:prSet/>
      <dgm:spPr/>
      <dgm:t>
        <a:bodyPr/>
        <a:lstStyle/>
        <a:p>
          <a:endParaRPr lang="zh-CN" altLang="en-US"/>
        </a:p>
      </dgm:t>
    </dgm:pt>
    <dgm:pt modelId="{A737A53A-EF1D-471E-833D-5DBF7FC94AC6}" type="sibTrans" cxnId="{B34834A1-30EA-4591-8712-7BFBEA79ADC4}">
      <dgm:prSet/>
      <dgm:spPr/>
      <dgm:t>
        <a:bodyPr/>
        <a:lstStyle/>
        <a:p>
          <a:endParaRPr lang="zh-CN" altLang="en-US"/>
        </a:p>
      </dgm:t>
    </dgm:pt>
    <dgm:pt modelId="{16665515-B1A4-41F6-A1D7-CD400031AEFE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异构数据库之间的互访和互操作</a:t>
          </a:r>
        </a:p>
      </dgm:t>
    </dgm:pt>
    <dgm:pt modelId="{F4EA3F3A-6883-41EA-8181-653C1AACB137}" type="parTrans" cxnId="{844F4927-5982-4029-B1EF-8E00A44CED27}">
      <dgm:prSet/>
      <dgm:spPr/>
      <dgm:t>
        <a:bodyPr/>
        <a:lstStyle/>
        <a:p>
          <a:endParaRPr lang="zh-CN" altLang="en-US"/>
        </a:p>
      </dgm:t>
    </dgm:pt>
    <dgm:pt modelId="{FAD4ED51-E4B4-45BA-A671-298E734DE8DD}" type="sibTrans" cxnId="{844F4927-5982-4029-B1EF-8E00A44CED27}">
      <dgm:prSet/>
      <dgm:spPr/>
      <dgm:t>
        <a:bodyPr/>
        <a:lstStyle/>
        <a:p>
          <a:endParaRPr lang="zh-CN" altLang="en-US"/>
        </a:p>
      </dgm:t>
    </dgm:pt>
    <dgm:pt modelId="{D78F624A-C1AF-4E0B-AAB0-2C895FA21DBB}" type="pres">
      <dgm:prSet presAssocID="{7D28EA90-223C-4FAE-8452-0FD5DD5037D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33E4A3-EA44-41A7-A6A4-291AB047FE6D}" type="pres">
      <dgm:prSet presAssocID="{C7A6F5B0-7715-4B5A-8A14-48386A4C0825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396EE6-FCA9-4FCA-977E-FA3DCE60EAE9}" type="pres">
      <dgm:prSet presAssocID="{C7A6F5B0-7715-4B5A-8A14-48386A4C0825}" presName="childText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98F0C30-1AD0-4FBC-9018-F436F8EC0B11}" type="pres">
      <dgm:prSet presAssocID="{A07AFADE-55AE-475D-B176-6FE72D2167C5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29AA94E-C6E3-4917-A300-B17DF060F5B9}" type="pres">
      <dgm:prSet presAssocID="{A07AFADE-55AE-475D-B176-6FE72D2167C5}" presName="childText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B7CB08E-2975-4F44-A549-7F2C111F35E8}" type="pres">
      <dgm:prSet presAssocID="{F1EF33A6-3CF1-42A8-A474-577235F73F0B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12E989F-EA89-4B24-9538-B761F438A2E7}" type="pres">
      <dgm:prSet presAssocID="{F1EF33A6-3CF1-42A8-A474-577235F73F0B}" presName="childText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4DA18D-2534-4D68-9F64-7392409D622C}" type="pres">
      <dgm:prSet presAssocID="{33C583CC-499F-4B51-90D9-FB71F62629AA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E31CC72-EDC5-4868-9DC0-30F80BE109E6}" type="pres">
      <dgm:prSet presAssocID="{33C583CC-499F-4B51-90D9-FB71F62629AA}" presName="childText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B46B325-C883-42B3-A1B5-C9C3C8136852}" type="pres">
      <dgm:prSet presAssocID="{3C20C738-B4D7-4DBB-88F5-858D4FF0180C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AA739D8-4378-4A9B-96A9-63AC10A0586B}" type="pres">
      <dgm:prSet presAssocID="{3C20C738-B4D7-4DBB-88F5-858D4FF0180C}" presName="childText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C3314E7-FD55-470B-A50A-8243748FE394}" type="pres">
      <dgm:prSet presAssocID="{84EF17F9-8DE3-46A4-A5E0-49BEB2AEEF7F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028E269-94A9-47DB-9C1C-8D8AC65F897B}" type="pres">
      <dgm:prSet presAssocID="{84EF17F9-8DE3-46A4-A5E0-49BEB2AEEF7F}" presName="childText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3B1A0B4-F740-494C-9C35-EC67E67F5FC8}" type="presOf" srcId="{84EF17F9-8DE3-46A4-A5E0-49BEB2AEEF7F}" destId="{4C3314E7-FD55-470B-A50A-8243748FE394}" srcOrd="0" destOrd="0" presId="urn:microsoft.com/office/officeart/2005/8/layout/vList2"/>
    <dgm:cxn modelId="{FF1F8A81-9C00-44EA-B4CB-FC84C11A3A83}" type="presOf" srcId="{FD118656-FA13-4A61-9B42-CC23CB29266F}" destId="{9AA739D8-4378-4A9B-96A9-63AC10A0586B}" srcOrd="0" destOrd="1" presId="urn:microsoft.com/office/officeart/2005/8/layout/vList2"/>
    <dgm:cxn modelId="{B34834A1-30EA-4591-8712-7BFBEA79ADC4}" srcId="{84EF17F9-8DE3-46A4-A5E0-49BEB2AEEF7F}" destId="{1300C992-D72C-4492-A52A-7A38F6C440A2}" srcOrd="1" destOrd="0" parTransId="{EA3C4E8B-FED6-46BE-8316-F52B492D8619}" sibTransId="{A737A53A-EF1D-471E-833D-5DBF7FC94AC6}"/>
    <dgm:cxn modelId="{7355592D-F0C4-4B4E-8DF6-3F241623B968}" type="presOf" srcId="{0476A2BF-23A1-4CA6-BC2F-795F93410113}" destId="{629AA94E-C6E3-4917-A300-B17DF060F5B9}" srcOrd="0" destOrd="1" presId="urn:microsoft.com/office/officeart/2005/8/layout/vList2"/>
    <dgm:cxn modelId="{0C0CF563-3DF8-49AD-AF08-62099CA02A34}" srcId="{33C583CC-499F-4B51-90D9-FB71F62629AA}" destId="{747A0EEA-1764-4F0B-A9A2-C458BFEB2E89}" srcOrd="0" destOrd="0" parTransId="{66DE0090-0567-4F65-AF25-3E2A1461894E}" sibTransId="{79EE7E43-120A-479B-B993-2770E3166CFB}"/>
    <dgm:cxn modelId="{19BFED4D-3F86-4270-A991-A2D43C70200A}" type="presOf" srcId="{3BE6B8F6-67F0-4AF1-AA40-4A8D78D34F63}" destId="{0E31CC72-EDC5-4868-9DC0-30F80BE109E6}" srcOrd="0" destOrd="2" presId="urn:microsoft.com/office/officeart/2005/8/layout/vList2"/>
    <dgm:cxn modelId="{EBCDB4B5-E576-4505-9E81-975B0F2315BF}" srcId="{7D28EA90-223C-4FAE-8452-0FD5DD5037DF}" destId="{3C20C738-B4D7-4DBB-88F5-858D4FF0180C}" srcOrd="4" destOrd="0" parTransId="{EB9ECBE4-4A35-47F2-A03B-65F42C9BB346}" sibTransId="{2B56631A-19DB-4C8C-BE2C-DF587334BC3C}"/>
    <dgm:cxn modelId="{FB643BE6-21D8-4317-9E88-8AA1EB5CFD47}" type="presOf" srcId="{16665515-B1A4-41F6-A1D7-CD400031AEFE}" destId="{1028E269-94A9-47DB-9C1C-8D8AC65F897B}" srcOrd="0" destOrd="2" presId="urn:microsoft.com/office/officeart/2005/8/layout/vList2"/>
    <dgm:cxn modelId="{4872071C-E74F-4C23-BAC9-DDF7ED238F2E}" srcId="{F1EF33A6-3CF1-42A8-A474-577235F73F0B}" destId="{02189EF4-FBC1-4D02-9F22-D89932BBA18C}" srcOrd="0" destOrd="0" parTransId="{A61C8083-7333-422F-9F38-5022CF8CFC78}" sibTransId="{B8EC4791-E26C-474B-8ECF-1A5CBC4B8BC0}"/>
    <dgm:cxn modelId="{D1B4E8AD-2AC5-405C-ADC8-9EC27C42223F}" type="presOf" srcId="{7E09660A-4CE4-4E41-B0C2-DE33F1396B19}" destId="{6B396EE6-FCA9-4FCA-977E-FA3DCE60EAE9}" srcOrd="0" destOrd="0" presId="urn:microsoft.com/office/officeart/2005/8/layout/vList2"/>
    <dgm:cxn modelId="{51D41CE3-9406-426B-A6DE-79DC7176B320}" type="presOf" srcId="{3C20C738-B4D7-4DBB-88F5-858D4FF0180C}" destId="{9B46B325-C883-42B3-A1B5-C9C3C8136852}" srcOrd="0" destOrd="0" presId="urn:microsoft.com/office/officeart/2005/8/layout/vList2"/>
    <dgm:cxn modelId="{4DAFA3A4-7540-45D7-9FF3-E1E6F565AC0B}" srcId="{7D28EA90-223C-4FAE-8452-0FD5DD5037DF}" destId="{A07AFADE-55AE-475D-B176-6FE72D2167C5}" srcOrd="1" destOrd="0" parTransId="{D146C71A-D6C9-424E-B420-601A9BA9F6B2}" sibTransId="{C0F38A90-9CCF-4F8E-821F-7880CC19562A}"/>
    <dgm:cxn modelId="{C330B3FF-FDA7-4998-8D3B-86438023E453}" type="presOf" srcId="{CBE45B4C-32EE-467C-AC4E-EB4A2704A5B5}" destId="{629AA94E-C6E3-4917-A300-B17DF060F5B9}" srcOrd="0" destOrd="3" presId="urn:microsoft.com/office/officeart/2005/8/layout/vList2"/>
    <dgm:cxn modelId="{0C7B7406-F47A-4BD2-A5DB-415326FCDFA0}" type="presOf" srcId="{1AF02547-9180-4108-AAB3-22E37A268FF4}" destId="{0E31CC72-EDC5-4868-9DC0-30F80BE109E6}" srcOrd="0" destOrd="1" presId="urn:microsoft.com/office/officeart/2005/8/layout/vList2"/>
    <dgm:cxn modelId="{1B05731F-499A-4A3D-87DE-747BBE6723BF}" type="presOf" srcId="{9050797B-B29B-4FE8-954E-20F17B072516}" destId="{629AA94E-C6E3-4917-A300-B17DF060F5B9}" srcOrd="0" destOrd="0" presId="urn:microsoft.com/office/officeart/2005/8/layout/vList2"/>
    <dgm:cxn modelId="{EE59222B-1801-46E7-907E-453C5DC3E054}" type="presOf" srcId="{D5D36A5D-ED18-4A78-B14B-02BE9C276B68}" destId="{1028E269-94A9-47DB-9C1C-8D8AC65F897B}" srcOrd="0" destOrd="0" presId="urn:microsoft.com/office/officeart/2005/8/layout/vList2"/>
    <dgm:cxn modelId="{EF57B03E-C9CD-4294-BFE9-160869699115}" type="presOf" srcId="{A07AFADE-55AE-475D-B176-6FE72D2167C5}" destId="{C98F0C30-1AD0-4FBC-9018-F436F8EC0B11}" srcOrd="0" destOrd="0" presId="urn:microsoft.com/office/officeart/2005/8/layout/vList2"/>
    <dgm:cxn modelId="{44513E89-1487-44F6-A63C-B743A0EB9EDF}" type="presOf" srcId="{C7A6F5B0-7715-4B5A-8A14-48386A4C0825}" destId="{3F33E4A3-EA44-41A7-A6A4-291AB047FE6D}" srcOrd="0" destOrd="0" presId="urn:microsoft.com/office/officeart/2005/8/layout/vList2"/>
    <dgm:cxn modelId="{7CF8EAD3-F517-4EAB-AF9A-966C1F434E5D}" srcId="{7D28EA90-223C-4FAE-8452-0FD5DD5037DF}" destId="{C7A6F5B0-7715-4B5A-8A14-48386A4C0825}" srcOrd="0" destOrd="0" parTransId="{BCD1344B-3140-407A-B2C7-BCEEC9D52D9D}" sibTransId="{0ABD60D1-BB0D-438B-87D6-0AB0A41866B5}"/>
    <dgm:cxn modelId="{9476EEF8-36E5-4E35-9189-D54D84B01C63}" type="presOf" srcId="{7D28EA90-223C-4FAE-8452-0FD5DD5037DF}" destId="{D78F624A-C1AF-4E0B-AAB0-2C895FA21DBB}" srcOrd="0" destOrd="0" presId="urn:microsoft.com/office/officeart/2005/8/layout/vList2"/>
    <dgm:cxn modelId="{D91014F6-6DF6-46CB-8624-B791BEC3EDAF}" type="presOf" srcId="{1300C992-D72C-4492-A52A-7A38F6C440A2}" destId="{1028E269-94A9-47DB-9C1C-8D8AC65F897B}" srcOrd="0" destOrd="1" presId="urn:microsoft.com/office/officeart/2005/8/layout/vList2"/>
    <dgm:cxn modelId="{90E6E217-AFBD-4832-97EF-BBD2B5C06C47}" srcId="{33C583CC-499F-4B51-90D9-FB71F62629AA}" destId="{3BE6B8F6-67F0-4AF1-AA40-4A8D78D34F63}" srcOrd="2" destOrd="0" parTransId="{9845B56D-0237-4ED9-839C-98DD3009C65B}" sibTransId="{9DBCA9A1-B89B-4FFB-B63F-959205764FEE}"/>
    <dgm:cxn modelId="{A10509EF-8529-4DE0-B95F-7D3647ED6CF0}" srcId="{A07AFADE-55AE-475D-B176-6FE72D2167C5}" destId="{0476A2BF-23A1-4CA6-BC2F-795F93410113}" srcOrd="1" destOrd="0" parTransId="{AAFB6ABD-6C24-473D-8489-9F1DCFBC30BB}" sibTransId="{E7284E68-A138-4763-A923-796E10DA33AA}"/>
    <dgm:cxn modelId="{1C426CB3-22AC-46F2-9FD7-AF62258D6CC9}" srcId="{A07AFADE-55AE-475D-B176-6FE72D2167C5}" destId="{9050797B-B29B-4FE8-954E-20F17B072516}" srcOrd="0" destOrd="0" parTransId="{1FF1ACF4-3921-486B-B458-BB2AC6AF62A0}" sibTransId="{C87238E2-8491-4A87-B288-511B8E335840}"/>
    <dgm:cxn modelId="{958874CC-5B95-40CB-86AB-B6BDC549578A}" type="presOf" srcId="{33C583CC-499F-4B51-90D9-FB71F62629AA}" destId="{D24DA18D-2534-4D68-9F64-7392409D622C}" srcOrd="0" destOrd="0" presId="urn:microsoft.com/office/officeart/2005/8/layout/vList2"/>
    <dgm:cxn modelId="{284F0762-9C29-4BD7-A786-7551B5F93FCE}" srcId="{7D28EA90-223C-4FAE-8452-0FD5DD5037DF}" destId="{33C583CC-499F-4B51-90D9-FB71F62629AA}" srcOrd="3" destOrd="0" parTransId="{70A7C630-98E8-4454-9D40-58F00BB37947}" sibTransId="{C197FF00-8BA4-472F-89DE-BF331422D031}"/>
    <dgm:cxn modelId="{14FA1B1B-69CF-403A-B0D6-8EE3320F30A7}" srcId="{A07AFADE-55AE-475D-B176-6FE72D2167C5}" destId="{13D73824-75A9-4C3F-9A7C-5A4A29E8BF3F}" srcOrd="2" destOrd="0" parTransId="{F2C9756E-E7D2-48F8-8416-085CDD2702E4}" sibTransId="{13321916-CD30-4DC4-9BFF-842128B613BA}"/>
    <dgm:cxn modelId="{3414AFA5-79C1-4022-8388-EA773BC68E2C}" type="presOf" srcId="{747A0EEA-1764-4F0B-A9A2-C458BFEB2E89}" destId="{0E31CC72-EDC5-4868-9DC0-30F80BE109E6}" srcOrd="0" destOrd="0" presId="urn:microsoft.com/office/officeart/2005/8/layout/vList2"/>
    <dgm:cxn modelId="{F09766F5-2A7C-4F74-873C-8EFE2696277D}" srcId="{7D28EA90-223C-4FAE-8452-0FD5DD5037DF}" destId="{84EF17F9-8DE3-46A4-A5E0-49BEB2AEEF7F}" srcOrd="5" destOrd="0" parTransId="{FFCEA16D-15C0-45B5-99E7-EC0AD3C98A68}" sibTransId="{26E568E5-F26B-4FFA-9B25-F474C7A4D177}"/>
    <dgm:cxn modelId="{E35C45FE-CC16-478F-A247-13DC4DB6011A}" type="presOf" srcId="{02189EF4-FBC1-4D02-9F22-D89932BBA18C}" destId="{912E989F-EA89-4B24-9538-B761F438A2E7}" srcOrd="0" destOrd="0" presId="urn:microsoft.com/office/officeart/2005/8/layout/vList2"/>
    <dgm:cxn modelId="{DD7FBAE5-9A57-4CF7-8BE4-043BC2B103B2}" srcId="{C7A6F5B0-7715-4B5A-8A14-48386A4C0825}" destId="{7E09660A-4CE4-4E41-B0C2-DE33F1396B19}" srcOrd="0" destOrd="0" parTransId="{84D6DB68-3F16-44C0-81A6-DF2EA990496F}" sibTransId="{8B78AB8F-81CF-484B-BF23-FDB06ED9E830}"/>
    <dgm:cxn modelId="{613BBDB7-7F36-462B-BD6B-6AB038AE7D5A}" srcId="{33C583CC-499F-4B51-90D9-FB71F62629AA}" destId="{1AF02547-9180-4108-AAB3-22E37A268FF4}" srcOrd="1" destOrd="0" parTransId="{8CB6B1F7-6136-4E5D-87CF-487AFD853BC6}" sibTransId="{4728EA7D-C44D-4D7A-AF91-70BFC283B541}"/>
    <dgm:cxn modelId="{FF51F1DC-8F39-4693-A6EE-97F647F6069E}" srcId="{3C20C738-B4D7-4DBB-88F5-858D4FF0180C}" destId="{FD118656-FA13-4A61-9B42-CC23CB29266F}" srcOrd="1" destOrd="0" parTransId="{83F1A3B5-4E71-47A5-9E69-95EEBD394866}" sibTransId="{B69714C5-28F2-45E4-92DF-CA9D00B08E7B}"/>
    <dgm:cxn modelId="{FCB5093B-687F-4929-8618-4FF8B2A3314D}" type="presOf" srcId="{F1EF33A6-3CF1-42A8-A474-577235F73F0B}" destId="{FB7CB08E-2975-4F44-A549-7F2C111F35E8}" srcOrd="0" destOrd="0" presId="urn:microsoft.com/office/officeart/2005/8/layout/vList2"/>
    <dgm:cxn modelId="{8BF61818-1EBA-4A2B-99F5-BA5201877029}" srcId="{7D28EA90-223C-4FAE-8452-0FD5DD5037DF}" destId="{F1EF33A6-3CF1-42A8-A474-577235F73F0B}" srcOrd="2" destOrd="0" parTransId="{26EBB10D-69DE-4C7D-99BB-44AC64F0F7DE}" sibTransId="{2A5E0B72-2F1B-46BB-AEBF-C7B1291F99AA}"/>
    <dgm:cxn modelId="{3C397719-A176-44DB-AA53-AE30A85DD399}" srcId="{3C20C738-B4D7-4DBB-88F5-858D4FF0180C}" destId="{8060E717-0729-48C5-AB4C-98FF5EE4DB62}" srcOrd="0" destOrd="0" parTransId="{DB2ABD86-D9F5-4991-82BC-74FDDA805AF2}" sibTransId="{68381FDB-463E-4EB3-AB47-3BD0A65C4779}"/>
    <dgm:cxn modelId="{2ECFB9F8-4C92-4FB6-8400-100595DA5C1E}" type="presOf" srcId="{13D73824-75A9-4C3F-9A7C-5A4A29E8BF3F}" destId="{629AA94E-C6E3-4917-A300-B17DF060F5B9}" srcOrd="0" destOrd="2" presId="urn:microsoft.com/office/officeart/2005/8/layout/vList2"/>
    <dgm:cxn modelId="{3BBAF375-6801-4563-8E12-32C7090C76C4}" type="presOf" srcId="{BD611CB9-A9A5-4EF8-A70E-02F0C3AB5AE9}" destId="{9AA739D8-4378-4A9B-96A9-63AC10A0586B}" srcOrd="0" destOrd="3" presId="urn:microsoft.com/office/officeart/2005/8/layout/vList2"/>
    <dgm:cxn modelId="{C0E8EFB0-F68C-4E90-BABA-4F3193CBA322}" srcId="{A07AFADE-55AE-475D-B176-6FE72D2167C5}" destId="{CBE45B4C-32EE-467C-AC4E-EB4A2704A5B5}" srcOrd="3" destOrd="0" parTransId="{30444221-4773-43C6-818D-F624E036E92E}" sibTransId="{C3876406-3BA5-44D9-9065-D7BDFD8129F4}"/>
    <dgm:cxn modelId="{DE56BE83-6367-4DA5-8FAD-2B3BD938C443}" srcId="{3C20C738-B4D7-4DBB-88F5-858D4FF0180C}" destId="{BD611CB9-A9A5-4EF8-A70E-02F0C3AB5AE9}" srcOrd="3" destOrd="0" parTransId="{C1F2BBCE-8BF8-46A9-8945-DAD86F05BBA7}" sibTransId="{B7B54A4F-0703-41CF-9AE2-C47BD8C5EC09}"/>
    <dgm:cxn modelId="{5AAA1E02-2531-49C0-A46C-57FB673FB5C0}" type="presOf" srcId="{8060E717-0729-48C5-AB4C-98FF5EE4DB62}" destId="{9AA739D8-4378-4A9B-96A9-63AC10A0586B}" srcOrd="0" destOrd="0" presId="urn:microsoft.com/office/officeart/2005/8/layout/vList2"/>
    <dgm:cxn modelId="{844F4927-5982-4029-B1EF-8E00A44CED27}" srcId="{84EF17F9-8DE3-46A4-A5E0-49BEB2AEEF7F}" destId="{16665515-B1A4-41F6-A1D7-CD400031AEFE}" srcOrd="2" destOrd="0" parTransId="{F4EA3F3A-6883-41EA-8181-653C1AACB137}" sibTransId="{FAD4ED51-E4B4-45BA-A671-298E734DE8DD}"/>
    <dgm:cxn modelId="{C10CF51B-A146-41CC-BFEC-B5B56BEC15B4}" srcId="{3C20C738-B4D7-4DBB-88F5-858D4FF0180C}" destId="{1869C6D3-A90D-4465-88BC-7FC23B56C11E}" srcOrd="2" destOrd="0" parTransId="{A610D4B2-4104-4027-8C99-00B5F694F3C9}" sibTransId="{53602FDC-4671-435A-A1ED-E12192C0B704}"/>
    <dgm:cxn modelId="{C4568BD7-2657-42A3-8CA4-4FE90992C402}" srcId="{84EF17F9-8DE3-46A4-A5E0-49BEB2AEEF7F}" destId="{D5D36A5D-ED18-4A78-B14B-02BE9C276B68}" srcOrd="0" destOrd="0" parTransId="{6BCF2C42-EC5D-49CA-A81F-B5F074D4F3FD}" sibTransId="{27F81509-DB29-41CE-85DD-64EABCB3AABD}"/>
    <dgm:cxn modelId="{73EC3470-C2C8-44EF-BEF1-A0D961AC513D}" type="presOf" srcId="{1869C6D3-A90D-4465-88BC-7FC23B56C11E}" destId="{9AA739D8-4378-4A9B-96A9-63AC10A0586B}" srcOrd="0" destOrd="2" presId="urn:microsoft.com/office/officeart/2005/8/layout/vList2"/>
    <dgm:cxn modelId="{0AF7C996-BE07-4BFF-9295-98B366CF0E4D}" type="presParOf" srcId="{D78F624A-C1AF-4E0B-AAB0-2C895FA21DBB}" destId="{3F33E4A3-EA44-41A7-A6A4-291AB047FE6D}" srcOrd="0" destOrd="0" presId="urn:microsoft.com/office/officeart/2005/8/layout/vList2"/>
    <dgm:cxn modelId="{D9520908-7BBE-486C-AE8E-7AB9D4A532C6}" type="presParOf" srcId="{D78F624A-C1AF-4E0B-AAB0-2C895FA21DBB}" destId="{6B396EE6-FCA9-4FCA-977E-FA3DCE60EAE9}" srcOrd="1" destOrd="0" presId="urn:microsoft.com/office/officeart/2005/8/layout/vList2"/>
    <dgm:cxn modelId="{EE861425-1A41-48C1-B1C7-BA62A85C3473}" type="presParOf" srcId="{D78F624A-C1AF-4E0B-AAB0-2C895FA21DBB}" destId="{C98F0C30-1AD0-4FBC-9018-F436F8EC0B11}" srcOrd="2" destOrd="0" presId="urn:microsoft.com/office/officeart/2005/8/layout/vList2"/>
    <dgm:cxn modelId="{AB863E84-72D6-48E8-A445-19F5ADCFEF90}" type="presParOf" srcId="{D78F624A-C1AF-4E0B-AAB0-2C895FA21DBB}" destId="{629AA94E-C6E3-4917-A300-B17DF060F5B9}" srcOrd="3" destOrd="0" presId="urn:microsoft.com/office/officeart/2005/8/layout/vList2"/>
    <dgm:cxn modelId="{F39A14B3-F678-4E52-887A-C12E5EAA2F2E}" type="presParOf" srcId="{D78F624A-C1AF-4E0B-AAB0-2C895FA21DBB}" destId="{FB7CB08E-2975-4F44-A549-7F2C111F35E8}" srcOrd="4" destOrd="0" presId="urn:microsoft.com/office/officeart/2005/8/layout/vList2"/>
    <dgm:cxn modelId="{9BB99B37-5C68-43AC-B36D-B7A317196E8C}" type="presParOf" srcId="{D78F624A-C1AF-4E0B-AAB0-2C895FA21DBB}" destId="{912E989F-EA89-4B24-9538-B761F438A2E7}" srcOrd="5" destOrd="0" presId="urn:microsoft.com/office/officeart/2005/8/layout/vList2"/>
    <dgm:cxn modelId="{602405F4-834E-440F-8326-29C6630FDB88}" type="presParOf" srcId="{D78F624A-C1AF-4E0B-AAB0-2C895FA21DBB}" destId="{D24DA18D-2534-4D68-9F64-7392409D622C}" srcOrd="6" destOrd="0" presId="urn:microsoft.com/office/officeart/2005/8/layout/vList2"/>
    <dgm:cxn modelId="{1D30E4E5-270B-4CA9-88C5-9CE5E9830061}" type="presParOf" srcId="{D78F624A-C1AF-4E0B-AAB0-2C895FA21DBB}" destId="{0E31CC72-EDC5-4868-9DC0-30F80BE109E6}" srcOrd="7" destOrd="0" presId="urn:microsoft.com/office/officeart/2005/8/layout/vList2"/>
    <dgm:cxn modelId="{9A293A1E-4BAD-4237-AA16-DF5EF58F3FEE}" type="presParOf" srcId="{D78F624A-C1AF-4E0B-AAB0-2C895FA21DBB}" destId="{9B46B325-C883-42B3-A1B5-C9C3C8136852}" srcOrd="8" destOrd="0" presId="urn:microsoft.com/office/officeart/2005/8/layout/vList2"/>
    <dgm:cxn modelId="{24049F35-6A8E-4087-B457-52270C95E4C1}" type="presParOf" srcId="{D78F624A-C1AF-4E0B-AAB0-2C895FA21DBB}" destId="{9AA739D8-4378-4A9B-96A9-63AC10A0586B}" srcOrd="9" destOrd="0" presId="urn:microsoft.com/office/officeart/2005/8/layout/vList2"/>
    <dgm:cxn modelId="{BF3AE9F6-B00A-4F79-BEA9-1CBEE781A6D7}" type="presParOf" srcId="{D78F624A-C1AF-4E0B-AAB0-2C895FA21DBB}" destId="{4C3314E7-FD55-470B-A50A-8243748FE394}" srcOrd="10" destOrd="0" presId="urn:microsoft.com/office/officeart/2005/8/layout/vList2"/>
    <dgm:cxn modelId="{E6E993FE-BC06-47EB-A08B-E4640E806F72}" type="presParOf" srcId="{D78F624A-C1AF-4E0B-AAB0-2C895FA21DBB}" destId="{1028E269-94A9-47DB-9C1C-8D8AC65F897B}" srcOrd="1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30AF8C3-9752-4C7C-A278-7047EB0665D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4AE1902-11C2-49E8-BEC1-DC9138395189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什么是数据管理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D5F5389-C469-4629-B8C3-8A9E13B012C8}" type="parTrans" cxnId="{1430F28C-3623-4165-B3DF-30976A1E080C}">
      <dgm:prSet/>
      <dgm:spPr/>
      <dgm:t>
        <a:bodyPr/>
        <a:lstStyle/>
        <a:p>
          <a:endParaRPr lang="zh-CN" altLang="en-US"/>
        </a:p>
      </dgm:t>
    </dgm:pt>
    <dgm:pt modelId="{8497B812-7C99-48E3-A916-B6BFB83618C6}" type="sibTrans" cxnId="{1430F28C-3623-4165-B3DF-30976A1E080C}">
      <dgm:prSet/>
      <dgm:spPr/>
      <dgm:t>
        <a:bodyPr/>
        <a:lstStyle/>
        <a:p>
          <a:endParaRPr lang="zh-CN" altLang="en-US"/>
        </a:p>
      </dgm:t>
    </dgm:pt>
    <dgm:pt modelId="{B3133344-17FC-42E6-BD4F-402873BAB060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对数据进行分类、组织、编码、存储、检索和维护</a:t>
          </a:r>
        </a:p>
      </dgm:t>
    </dgm:pt>
    <dgm:pt modelId="{810379F1-9204-446B-84A9-0D8024111799}" type="parTrans" cxnId="{AF0B1D4D-6D75-4C84-947C-02EC7B34F8A5}">
      <dgm:prSet/>
      <dgm:spPr/>
      <dgm:t>
        <a:bodyPr/>
        <a:lstStyle/>
        <a:p>
          <a:endParaRPr lang="zh-CN" altLang="en-US"/>
        </a:p>
      </dgm:t>
    </dgm:pt>
    <dgm:pt modelId="{F3493041-8BD4-4803-9613-3492A23036E3}" type="sibTrans" cxnId="{AF0B1D4D-6D75-4C84-947C-02EC7B34F8A5}">
      <dgm:prSet/>
      <dgm:spPr/>
      <dgm:t>
        <a:bodyPr/>
        <a:lstStyle/>
        <a:p>
          <a:endParaRPr lang="zh-CN" altLang="en-US"/>
        </a:p>
      </dgm:t>
    </dgm:pt>
    <dgm:pt modelId="{3CDE4116-693C-4611-892A-8DC69D4CBA97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数据处理的中心问题</a:t>
          </a:r>
        </a:p>
      </dgm:t>
    </dgm:pt>
    <dgm:pt modelId="{A5F7E21E-FE7E-4743-B576-9BCE7B53560F}" type="parTrans" cxnId="{2AFF8387-79CE-4072-8597-AB79E1690C50}">
      <dgm:prSet/>
      <dgm:spPr/>
      <dgm:t>
        <a:bodyPr/>
        <a:lstStyle/>
        <a:p>
          <a:endParaRPr lang="zh-CN" altLang="en-US"/>
        </a:p>
      </dgm:t>
    </dgm:pt>
    <dgm:pt modelId="{A20B8039-57B4-4C61-B24A-9C000E6C88EA}" type="sibTrans" cxnId="{2AFF8387-79CE-4072-8597-AB79E1690C50}">
      <dgm:prSet/>
      <dgm:spPr/>
      <dgm:t>
        <a:bodyPr/>
        <a:lstStyle/>
        <a:p>
          <a:endParaRPr lang="zh-CN" altLang="en-US"/>
        </a:p>
      </dgm:t>
    </dgm:pt>
    <dgm:pt modelId="{A177AB56-57CD-4BE5-A71C-E0A5B8442AC2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数据管理技术的发展过程</a:t>
          </a:r>
        </a:p>
      </dgm:t>
    </dgm:pt>
    <dgm:pt modelId="{4515633F-58D1-4A77-BF86-422BFBC2BB21}" type="parTrans" cxnId="{32867919-CF17-4204-87B1-E0ABA4A1DB61}">
      <dgm:prSet/>
      <dgm:spPr/>
      <dgm:t>
        <a:bodyPr/>
        <a:lstStyle/>
        <a:p>
          <a:endParaRPr lang="zh-CN" altLang="en-US"/>
        </a:p>
      </dgm:t>
    </dgm:pt>
    <dgm:pt modelId="{530827B3-6FA2-4FD3-A3F0-1F031E755F4B}" type="sibTrans" cxnId="{32867919-CF17-4204-87B1-E0ABA4A1DB61}">
      <dgm:prSet/>
      <dgm:spPr/>
      <dgm:t>
        <a:bodyPr/>
        <a:lstStyle/>
        <a:p>
          <a:endParaRPr lang="zh-CN" altLang="en-US"/>
        </a:p>
      </dgm:t>
    </dgm:pt>
    <dgm:pt modelId="{58DBD68D-CF12-4EA5-9E27-A5A9B22D1D30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人工管理阶段（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20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世纪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50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年代中之前）</a:t>
          </a:r>
          <a:endParaRPr lang="en-US" altLang="zh-CN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E3F778A-9C6F-4B12-A879-1500823AA32F}" type="parTrans" cxnId="{0732BEC6-E47B-41A5-AE3D-3C3E4C88301A}">
      <dgm:prSet/>
      <dgm:spPr/>
      <dgm:t>
        <a:bodyPr/>
        <a:lstStyle/>
        <a:p>
          <a:endParaRPr lang="zh-CN" altLang="en-US"/>
        </a:p>
      </dgm:t>
    </dgm:pt>
    <dgm:pt modelId="{FD9C2123-2094-4C62-BD84-5324600FFD76}" type="sibTrans" cxnId="{0732BEC6-E47B-41A5-AE3D-3C3E4C88301A}">
      <dgm:prSet/>
      <dgm:spPr/>
      <dgm:t>
        <a:bodyPr/>
        <a:lstStyle/>
        <a:p>
          <a:endParaRPr lang="zh-CN" altLang="en-US"/>
        </a:p>
      </dgm:t>
    </dgm:pt>
    <dgm:pt modelId="{D1BBA767-2A05-411C-8A71-EE28AF0E2C03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文件系统阶段（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20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世纪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50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年代末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--60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年代中）</a:t>
          </a:r>
          <a:endParaRPr lang="en-US" altLang="zh-CN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99E9179-23AC-4D1E-8584-263F7FFAB1A9}" type="parTrans" cxnId="{70E4F6D7-49C5-4B43-B445-7784964B4F75}">
      <dgm:prSet/>
      <dgm:spPr/>
      <dgm:t>
        <a:bodyPr/>
        <a:lstStyle/>
        <a:p>
          <a:endParaRPr lang="zh-CN" altLang="en-US"/>
        </a:p>
      </dgm:t>
    </dgm:pt>
    <dgm:pt modelId="{3BF5D3CD-400F-47AA-A81A-A50F8F15C23A}" type="sibTrans" cxnId="{70E4F6D7-49C5-4B43-B445-7784964B4F75}">
      <dgm:prSet/>
      <dgm:spPr/>
      <dgm:t>
        <a:bodyPr/>
        <a:lstStyle/>
        <a:p>
          <a:endParaRPr lang="zh-CN" altLang="en-US"/>
        </a:p>
      </dgm:t>
    </dgm:pt>
    <dgm:pt modelId="{90856815-F0D6-4372-8AF3-8A9606941F25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数据库系统阶段（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20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世纪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60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年代末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--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现在）</a:t>
          </a:r>
          <a:endParaRPr lang="en-US" altLang="zh-CN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E6FDD27-4BEC-4A31-B8BD-BED18D8C0304}" type="parTrans" cxnId="{801E8C61-8B3C-4B9C-81BC-41BE1971777F}">
      <dgm:prSet/>
      <dgm:spPr/>
      <dgm:t>
        <a:bodyPr/>
        <a:lstStyle/>
        <a:p>
          <a:endParaRPr lang="zh-CN" altLang="en-US"/>
        </a:p>
      </dgm:t>
    </dgm:pt>
    <dgm:pt modelId="{14A9DE5E-ADBE-4792-9A96-A0A4737DF7A4}" type="sibTrans" cxnId="{801E8C61-8B3C-4B9C-81BC-41BE1971777F}">
      <dgm:prSet/>
      <dgm:spPr/>
      <dgm:t>
        <a:bodyPr/>
        <a:lstStyle/>
        <a:p>
          <a:endParaRPr lang="zh-CN" altLang="en-US"/>
        </a:p>
      </dgm:t>
    </dgm:pt>
    <dgm:pt modelId="{1030C0CD-0FB9-4D82-B36F-900A63BC5B8B}" type="pres">
      <dgm:prSet presAssocID="{630AF8C3-9752-4C7C-A278-7047EB0665D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1B31D62-7175-4C05-B548-0F7DE7A5A6C7}" type="pres">
      <dgm:prSet presAssocID="{84AE1902-11C2-49E8-BEC1-DC9138395189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E0F625C-A98D-4295-AFA8-9EE247880BA0}" type="pres">
      <dgm:prSet presAssocID="{84AE1902-11C2-49E8-BEC1-DC9138395189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C47AE17-6003-4DF5-9CBC-F253E1947947}" type="pres">
      <dgm:prSet presAssocID="{A177AB56-57CD-4BE5-A71C-E0A5B8442AC2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799EFA-2F86-4B50-8EF5-6632308FD060}" type="pres">
      <dgm:prSet presAssocID="{A177AB56-57CD-4BE5-A71C-E0A5B8442AC2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2867919-CF17-4204-87B1-E0ABA4A1DB61}" srcId="{630AF8C3-9752-4C7C-A278-7047EB0665D2}" destId="{A177AB56-57CD-4BE5-A71C-E0A5B8442AC2}" srcOrd="1" destOrd="0" parTransId="{4515633F-58D1-4A77-BF86-422BFBC2BB21}" sibTransId="{530827B3-6FA2-4FD3-A3F0-1F031E755F4B}"/>
    <dgm:cxn modelId="{0732BEC6-E47B-41A5-AE3D-3C3E4C88301A}" srcId="{A177AB56-57CD-4BE5-A71C-E0A5B8442AC2}" destId="{58DBD68D-CF12-4EA5-9E27-A5A9B22D1D30}" srcOrd="0" destOrd="0" parTransId="{6E3F778A-9C6F-4B12-A879-1500823AA32F}" sibTransId="{FD9C2123-2094-4C62-BD84-5324600FFD76}"/>
    <dgm:cxn modelId="{45F352B4-390B-469A-BC84-98353C74CBC3}" type="presOf" srcId="{D1BBA767-2A05-411C-8A71-EE28AF0E2C03}" destId="{AD799EFA-2F86-4B50-8EF5-6632308FD060}" srcOrd="0" destOrd="1" presId="urn:microsoft.com/office/officeart/2005/8/layout/vList2"/>
    <dgm:cxn modelId="{AD1D2F24-5F53-4FFD-88C2-C58E92637DF3}" type="presOf" srcId="{B3133344-17FC-42E6-BD4F-402873BAB060}" destId="{4E0F625C-A98D-4295-AFA8-9EE247880BA0}" srcOrd="0" destOrd="0" presId="urn:microsoft.com/office/officeart/2005/8/layout/vList2"/>
    <dgm:cxn modelId="{4E08EA83-947B-4143-B4D1-CB9232E9A917}" type="presOf" srcId="{3CDE4116-693C-4611-892A-8DC69D4CBA97}" destId="{4E0F625C-A98D-4295-AFA8-9EE247880BA0}" srcOrd="0" destOrd="1" presId="urn:microsoft.com/office/officeart/2005/8/layout/vList2"/>
    <dgm:cxn modelId="{6BACBA5E-7D25-454A-85C6-2C4930025094}" type="presOf" srcId="{58DBD68D-CF12-4EA5-9E27-A5A9B22D1D30}" destId="{AD799EFA-2F86-4B50-8EF5-6632308FD060}" srcOrd="0" destOrd="0" presId="urn:microsoft.com/office/officeart/2005/8/layout/vList2"/>
    <dgm:cxn modelId="{801E8C61-8B3C-4B9C-81BC-41BE1971777F}" srcId="{A177AB56-57CD-4BE5-A71C-E0A5B8442AC2}" destId="{90856815-F0D6-4372-8AF3-8A9606941F25}" srcOrd="2" destOrd="0" parTransId="{2E6FDD27-4BEC-4A31-B8BD-BED18D8C0304}" sibTransId="{14A9DE5E-ADBE-4792-9A96-A0A4737DF7A4}"/>
    <dgm:cxn modelId="{1430F28C-3623-4165-B3DF-30976A1E080C}" srcId="{630AF8C3-9752-4C7C-A278-7047EB0665D2}" destId="{84AE1902-11C2-49E8-BEC1-DC9138395189}" srcOrd="0" destOrd="0" parTransId="{7D5F5389-C469-4629-B8C3-8A9E13B012C8}" sibTransId="{8497B812-7C99-48E3-A916-B6BFB83618C6}"/>
    <dgm:cxn modelId="{EC922D5E-F688-45EB-9F43-4EC7A8651BB7}" type="presOf" srcId="{90856815-F0D6-4372-8AF3-8A9606941F25}" destId="{AD799EFA-2F86-4B50-8EF5-6632308FD060}" srcOrd="0" destOrd="2" presId="urn:microsoft.com/office/officeart/2005/8/layout/vList2"/>
    <dgm:cxn modelId="{5BEB017D-E465-4608-AB60-6CE240FDAA4C}" type="presOf" srcId="{A177AB56-57CD-4BE5-A71C-E0A5B8442AC2}" destId="{EC47AE17-6003-4DF5-9CBC-F253E1947947}" srcOrd="0" destOrd="0" presId="urn:microsoft.com/office/officeart/2005/8/layout/vList2"/>
    <dgm:cxn modelId="{CF1DCE8E-F431-49D2-863E-44B53ADD6927}" type="presOf" srcId="{84AE1902-11C2-49E8-BEC1-DC9138395189}" destId="{D1B31D62-7175-4C05-B548-0F7DE7A5A6C7}" srcOrd="0" destOrd="0" presId="urn:microsoft.com/office/officeart/2005/8/layout/vList2"/>
    <dgm:cxn modelId="{AF0B1D4D-6D75-4C84-947C-02EC7B34F8A5}" srcId="{84AE1902-11C2-49E8-BEC1-DC9138395189}" destId="{B3133344-17FC-42E6-BD4F-402873BAB060}" srcOrd="0" destOrd="0" parTransId="{810379F1-9204-446B-84A9-0D8024111799}" sibTransId="{F3493041-8BD4-4803-9613-3492A23036E3}"/>
    <dgm:cxn modelId="{70E4F6D7-49C5-4B43-B445-7784964B4F75}" srcId="{A177AB56-57CD-4BE5-A71C-E0A5B8442AC2}" destId="{D1BBA767-2A05-411C-8A71-EE28AF0E2C03}" srcOrd="1" destOrd="0" parTransId="{B99E9179-23AC-4D1E-8584-263F7FFAB1A9}" sibTransId="{3BF5D3CD-400F-47AA-A81A-A50F8F15C23A}"/>
    <dgm:cxn modelId="{2AFF8387-79CE-4072-8597-AB79E1690C50}" srcId="{84AE1902-11C2-49E8-BEC1-DC9138395189}" destId="{3CDE4116-693C-4611-892A-8DC69D4CBA97}" srcOrd="1" destOrd="0" parTransId="{A5F7E21E-FE7E-4743-B576-9BCE7B53560F}" sibTransId="{A20B8039-57B4-4C61-B24A-9C000E6C88EA}"/>
    <dgm:cxn modelId="{EC0568B7-CFBA-4DC6-8705-2742A55F3C25}" type="presOf" srcId="{630AF8C3-9752-4C7C-A278-7047EB0665D2}" destId="{1030C0CD-0FB9-4D82-B36F-900A63BC5B8B}" srcOrd="0" destOrd="0" presId="urn:microsoft.com/office/officeart/2005/8/layout/vList2"/>
    <dgm:cxn modelId="{9D4AC3AF-8C94-4D42-9568-CBADE9171EE0}" type="presParOf" srcId="{1030C0CD-0FB9-4D82-B36F-900A63BC5B8B}" destId="{D1B31D62-7175-4C05-B548-0F7DE7A5A6C7}" srcOrd="0" destOrd="0" presId="urn:microsoft.com/office/officeart/2005/8/layout/vList2"/>
    <dgm:cxn modelId="{945C2063-C2AA-46CE-923F-391EB736DA23}" type="presParOf" srcId="{1030C0CD-0FB9-4D82-B36F-900A63BC5B8B}" destId="{4E0F625C-A98D-4295-AFA8-9EE247880BA0}" srcOrd="1" destOrd="0" presId="urn:microsoft.com/office/officeart/2005/8/layout/vList2"/>
    <dgm:cxn modelId="{B7A000A3-6DDE-446E-AED8-5C38A4F22315}" type="presParOf" srcId="{1030C0CD-0FB9-4D82-B36F-900A63BC5B8B}" destId="{EC47AE17-6003-4DF5-9CBC-F253E1947947}" srcOrd="2" destOrd="0" presId="urn:microsoft.com/office/officeart/2005/8/layout/vList2"/>
    <dgm:cxn modelId="{2304AB75-9A85-41CE-9A00-A88555E6E5E8}" type="presParOf" srcId="{1030C0CD-0FB9-4D82-B36F-900A63BC5B8B}" destId="{AD799EFA-2F86-4B50-8EF5-6632308FD060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55EDCC0-CC0C-42B6-AA6F-F42904F43B2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1144FB4-627F-4933-838A-017AD4A28A82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时期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91DE1F3-5044-4349-9FEB-F7C99EDDA1B8}" type="parTrans" cxnId="{27F2F157-2FA7-4B61-8A56-B61F902FD27A}">
      <dgm:prSet/>
      <dgm:spPr/>
      <dgm:t>
        <a:bodyPr/>
        <a:lstStyle/>
        <a:p>
          <a:endParaRPr lang="zh-CN" altLang="en-US"/>
        </a:p>
      </dgm:t>
    </dgm:pt>
    <dgm:pt modelId="{B26B271B-A5A5-41AC-AE83-8F31E3EF807A}" type="sibTrans" cxnId="{27F2F157-2FA7-4B61-8A56-B61F902FD27A}">
      <dgm:prSet/>
      <dgm:spPr/>
      <dgm:t>
        <a:bodyPr/>
        <a:lstStyle/>
        <a:p>
          <a:endParaRPr lang="zh-CN" altLang="en-US"/>
        </a:p>
      </dgm:t>
    </dgm:pt>
    <dgm:pt modelId="{F1086C2B-2AF4-497B-9CF7-B7DD086B8AA2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特点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44E6DAE-84E8-488D-992F-F34F4738042B}" type="parTrans" cxnId="{D8E8A0D3-9CD8-465B-B551-38C38FEA7ADC}">
      <dgm:prSet/>
      <dgm:spPr/>
      <dgm:t>
        <a:bodyPr/>
        <a:lstStyle/>
        <a:p>
          <a:endParaRPr lang="zh-CN" altLang="en-US"/>
        </a:p>
      </dgm:t>
    </dgm:pt>
    <dgm:pt modelId="{7B699EC6-3693-4B21-801C-BE08BE0C39AC}" type="sibTrans" cxnId="{D8E8A0D3-9CD8-465B-B551-38C38FEA7ADC}">
      <dgm:prSet/>
      <dgm:spPr/>
      <dgm:t>
        <a:bodyPr/>
        <a:lstStyle/>
        <a:p>
          <a:endParaRPr lang="zh-CN" altLang="en-US"/>
        </a:p>
      </dgm:t>
    </dgm:pt>
    <dgm:pt modelId="{F4DF920E-B5CA-42C8-BC40-F7A4797C3EDA}">
      <dgm:prSet/>
      <dgm:spPr/>
      <dgm:t>
        <a:bodyPr/>
        <a:lstStyle/>
        <a:p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20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世纪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50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年代中之前</a:t>
          </a:r>
        </a:p>
      </dgm:t>
    </dgm:pt>
    <dgm:pt modelId="{36DE33FB-5EAB-4849-851C-2198D4073C9F}" type="parTrans" cxnId="{78F33442-A977-4D3B-A34A-FFB4F724BF84}">
      <dgm:prSet/>
      <dgm:spPr/>
      <dgm:t>
        <a:bodyPr/>
        <a:lstStyle/>
        <a:p>
          <a:endParaRPr lang="zh-CN" altLang="en-US"/>
        </a:p>
      </dgm:t>
    </dgm:pt>
    <dgm:pt modelId="{37151136-BAA5-4D5B-9AD1-5B3A8D50C439}" type="sibTrans" cxnId="{78F33442-A977-4D3B-A34A-FFB4F724BF84}">
      <dgm:prSet/>
      <dgm:spPr/>
      <dgm:t>
        <a:bodyPr/>
        <a:lstStyle/>
        <a:p>
          <a:endParaRPr lang="zh-CN" altLang="en-US"/>
        </a:p>
      </dgm:t>
    </dgm:pt>
    <dgm:pt modelId="{28D62A4F-F60A-41E9-AAB1-4609BB36E7D9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产生的背景</a:t>
          </a:r>
        </a:p>
      </dgm:t>
    </dgm:pt>
    <dgm:pt modelId="{6AF685F8-F784-4E55-8ED5-9D6962C0C6DA}" type="parTrans" cxnId="{F12530C5-C476-4ADD-A1CE-B2E8D253A5C9}">
      <dgm:prSet/>
      <dgm:spPr/>
      <dgm:t>
        <a:bodyPr/>
        <a:lstStyle/>
        <a:p>
          <a:endParaRPr lang="zh-CN" altLang="en-US"/>
        </a:p>
      </dgm:t>
    </dgm:pt>
    <dgm:pt modelId="{108995A3-D5C1-4252-BEE8-1B98E784D9B6}" type="sibTrans" cxnId="{F12530C5-C476-4ADD-A1CE-B2E8D253A5C9}">
      <dgm:prSet/>
      <dgm:spPr/>
      <dgm:t>
        <a:bodyPr/>
        <a:lstStyle/>
        <a:p>
          <a:endParaRPr lang="zh-CN" altLang="en-US"/>
        </a:p>
      </dgm:t>
    </dgm:pt>
    <dgm:pt modelId="{1A56C23B-EAB8-4429-B021-5A383B120C0F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应用背景	科学计算	</a:t>
          </a:r>
        </a:p>
      </dgm:t>
    </dgm:pt>
    <dgm:pt modelId="{EF0734D7-12A2-446A-8F95-179CF4636FB0}" type="parTrans" cxnId="{71C31120-BEA6-4162-BF38-1C164215DBB8}">
      <dgm:prSet/>
      <dgm:spPr/>
      <dgm:t>
        <a:bodyPr/>
        <a:lstStyle/>
        <a:p>
          <a:endParaRPr lang="zh-CN" altLang="en-US"/>
        </a:p>
      </dgm:t>
    </dgm:pt>
    <dgm:pt modelId="{4BE74E51-926C-4FEF-8577-D37BDDCF03DA}" type="sibTrans" cxnId="{71C31120-BEA6-4162-BF38-1C164215DBB8}">
      <dgm:prSet/>
      <dgm:spPr/>
      <dgm:t>
        <a:bodyPr/>
        <a:lstStyle/>
        <a:p>
          <a:endParaRPr lang="zh-CN" altLang="en-US"/>
        </a:p>
      </dgm:t>
    </dgm:pt>
    <dgm:pt modelId="{7F98A39A-7820-433C-9039-101C39DEBF50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硬件背景	无直接存取存储设备</a:t>
          </a:r>
        </a:p>
      </dgm:t>
    </dgm:pt>
    <dgm:pt modelId="{9CAB3613-B02A-4919-9F97-358C4A0E8C9F}" type="parTrans" cxnId="{18D68600-F12D-4681-BDE7-A2D874DEA670}">
      <dgm:prSet/>
      <dgm:spPr/>
      <dgm:t>
        <a:bodyPr/>
        <a:lstStyle/>
        <a:p>
          <a:endParaRPr lang="zh-CN" altLang="en-US"/>
        </a:p>
      </dgm:t>
    </dgm:pt>
    <dgm:pt modelId="{6DCA699C-743B-4FD5-A8FA-5313710CAEB0}" type="sibTrans" cxnId="{18D68600-F12D-4681-BDE7-A2D874DEA670}">
      <dgm:prSet/>
      <dgm:spPr/>
      <dgm:t>
        <a:bodyPr/>
        <a:lstStyle/>
        <a:p>
          <a:endParaRPr lang="zh-CN" altLang="en-US"/>
        </a:p>
      </dgm:t>
    </dgm:pt>
    <dgm:pt modelId="{E7323C18-1370-4521-B98B-47A268210E7E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软件背景	没有操作系统	</a:t>
          </a:r>
        </a:p>
      </dgm:t>
    </dgm:pt>
    <dgm:pt modelId="{BD6090C1-8A72-40E7-96D0-CAFD5BCF298E}" type="parTrans" cxnId="{95D7E86B-D081-447C-AD2C-502839922322}">
      <dgm:prSet/>
      <dgm:spPr/>
      <dgm:t>
        <a:bodyPr/>
        <a:lstStyle/>
        <a:p>
          <a:endParaRPr lang="zh-CN" altLang="en-US"/>
        </a:p>
      </dgm:t>
    </dgm:pt>
    <dgm:pt modelId="{6B1410B4-A1A0-4BC9-80F9-37938AF85111}" type="sibTrans" cxnId="{95D7E86B-D081-447C-AD2C-502839922322}">
      <dgm:prSet/>
      <dgm:spPr/>
      <dgm:t>
        <a:bodyPr/>
        <a:lstStyle/>
        <a:p>
          <a:endParaRPr lang="zh-CN" altLang="en-US"/>
        </a:p>
      </dgm:t>
    </dgm:pt>
    <dgm:pt modelId="{EA712457-2A4E-4291-A7A7-B91D8ACEEC47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处理方式	批处理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996F02A-3C27-49E1-9854-E4F54F4EA463}" type="parTrans" cxnId="{1F92C99C-3755-4706-A7B6-759CD89104D2}">
      <dgm:prSet/>
      <dgm:spPr/>
      <dgm:t>
        <a:bodyPr/>
        <a:lstStyle/>
        <a:p>
          <a:endParaRPr lang="zh-CN" altLang="en-US"/>
        </a:p>
      </dgm:t>
    </dgm:pt>
    <dgm:pt modelId="{851865D3-B071-40C8-9F8B-A1400877D8F4}" type="sibTrans" cxnId="{1F92C99C-3755-4706-A7B6-759CD89104D2}">
      <dgm:prSet/>
      <dgm:spPr/>
      <dgm:t>
        <a:bodyPr/>
        <a:lstStyle/>
        <a:p>
          <a:endParaRPr lang="zh-CN" altLang="en-US"/>
        </a:p>
      </dgm:t>
    </dgm:pt>
    <dgm:pt modelId="{F5400D2F-8934-4810-9B64-D2D67B0F99CE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数据的管理者：用户（程序员），数据不保存</a:t>
          </a:r>
        </a:p>
      </dgm:t>
    </dgm:pt>
    <dgm:pt modelId="{8F7C6F43-9E24-41A9-8A04-B917B968AE65}" type="parTrans" cxnId="{D5305AB6-F091-415C-811B-9E5C7B5537AE}">
      <dgm:prSet/>
      <dgm:spPr/>
      <dgm:t>
        <a:bodyPr/>
        <a:lstStyle/>
        <a:p>
          <a:endParaRPr lang="zh-CN" altLang="en-US"/>
        </a:p>
      </dgm:t>
    </dgm:pt>
    <dgm:pt modelId="{79A01471-C664-4F52-9CC4-B89B903739AD}" type="sibTrans" cxnId="{D5305AB6-F091-415C-811B-9E5C7B5537AE}">
      <dgm:prSet/>
      <dgm:spPr/>
      <dgm:t>
        <a:bodyPr/>
        <a:lstStyle/>
        <a:p>
          <a:endParaRPr lang="zh-CN" altLang="en-US"/>
        </a:p>
      </dgm:t>
    </dgm:pt>
    <dgm:pt modelId="{2C5920AC-BD15-4A2F-AE40-630BD9D3523F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数据面向的对象：某一应用程序   </a:t>
          </a:r>
        </a:p>
      </dgm:t>
    </dgm:pt>
    <dgm:pt modelId="{E881F928-EE9D-46F9-82C3-ACD0F49E4542}" type="parTrans" cxnId="{BC6702CE-9509-4C29-BC7F-9B085D788DD6}">
      <dgm:prSet/>
      <dgm:spPr/>
      <dgm:t>
        <a:bodyPr/>
        <a:lstStyle/>
        <a:p>
          <a:endParaRPr lang="zh-CN" altLang="en-US"/>
        </a:p>
      </dgm:t>
    </dgm:pt>
    <dgm:pt modelId="{6B9D5F30-29AF-4864-A9F1-BF9632365F5A}" type="sibTrans" cxnId="{BC6702CE-9509-4C29-BC7F-9B085D788DD6}">
      <dgm:prSet/>
      <dgm:spPr/>
      <dgm:t>
        <a:bodyPr/>
        <a:lstStyle/>
        <a:p>
          <a:endParaRPr lang="zh-CN" altLang="en-US"/>
        </a:p>
      </dgm:t>
    </dgm:pt>
    <dgm:pt modelId="{418ACE3B-A417-4D1F-B9BC-A39486411986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数据的共享程度：无共享、冗余度极大</a:t>
          </a:r>
        </a:p>
      </dgm:t>
    </dgm:pt>
    <dgm:pt modelId="{22848731-6792-45B6-8F46-352492F34A5D}" type="parTrans" cxnId="{C790C2A5-5976-4911-B16E-9B6484803663}">
      <dgm:prSet/>
      <dgm:spPr/>
      <dgm:t>
        <a:bodyPr/>
        <a:lstStyle/>
        <a:p>
          <a:endParaRPr lang="zh-CN" altLang="en-US"/>
        </a:p>
      </dgm:t>
    </dgm:pt>
    <dgm:pt modelId="{F8B4490A-5027-4FE2-8A07-25A0F835D402}" type="sibTrans" cxnId="{C790C2A5-5976-4911-B16E-9B6484803663}">
      <dgm:prSet/>
      <dgm:spPr/>
      <dgm:t>
        <a:bodyPr/>
        <a:lstStyle/>
        <a:p>
          <a:endParaRPr lang="zh-CN" altLang="en-US"/>
        </a:p>
      </dgm:t>
    </dgm:pt>
    <dgm:pt modelId="{DA3B5C64-4325-4D88-91E3-E32F333CCD19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数据的独立性：不独立，完全依赖于程序</a:t>
          </a:r>
        </a:p>
      </dgm:t>
    </dgm:pt>
    <dgm:pt modelId="{F9CFC415-3C18-4026-B510-DDD6F82E58DC}" type="parTrans" cxnId="{DDE5CFEB-4D41-48DA-8B95-2B489A765EDE}">
      <dgm:prSet/>
      <dgm:spPr/>
      <dgm:t>
        <a:bodyPr/>
        <a:lstStyle/>
        <a:p>
          <a:endParaRPr lang="zh-CN" altLang="en-US"/>
        </a:p>
      </dgm:t>
    </dgm:pt>
    <dgm:pt modelId="{F6D778E3-EB95-47E5-B5CE-9B152E0E773F}" type="sibTrans" cxnId="{DDE5CFEB-4D41-48DA-8B95-2B489A765EDE}">
      <dgm:prSet/>
      <dgm:spPr/>
      <dgm:t>
        <a:bodyPr/>
        <a:lstStyle/>
        <a:p>
          <a:endParaRPr lang="zh-CN" altLang="en-US"/>
        </a:p>
      </dgm:t>
    </dgm:pt>
    <dgm:pt modelId="{89E32E67-F8F3-41FD-B970-2984ACC29D93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数据的结构化：无结构</a:t>
          </a:r>
        </a:p>
      </dgm:t>
    </dgm:pt>
    <dgm:pt modelId="{F0EBA1E8-E7C7-45AD-814E-2D31CA491C2A}" type="parTrans" cxnId="{79883852-61AE-4459-BB60-6DF296863415}">
      <dgm:prSet/>
      <dgm:spPr/>
      <dgm:t>
        <a:bodyPr/>
        <a:lstStyle/>
        <a:p>
          <a:endParaRPr lang="zh-CN" altLang="en-US"/>
        </a:p>
      </dgm:t>
    </dgm:pt>
    <dgm:pt modelId="{AE02924D-FA21-4691-887C-7E466A6D8E86}" type="sibTrans" cxnId="{79883852-61AE-4459-BB60-6DF296863415}">
      <dgm:prSet/>
      <dgm:spPr/>
      <dgm:t>
        <a:bodyPr/>
        <a:lstStyle/>
        <a:p>
          <a:endParaRPr lang="zh-CN" altLang="en-US"/>
        </a:p>
      </dgm:t>
    </dgm:pt>
    <dgm:pt modelId="{D51E587C-A94A-4BC6-89AC-413280348601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数据控制能力：应用程序自己控制</a:t>
          </a:r>
        </a:p>
      </dgm:t>
    </dgm:pt>
    <dgm:pt modelId="{D72E3429-4036-4F54-82D5-979A7A6D8CBE}" type="parTrans" cxnId="{E81F9265-A2B6-41A7-B369-46581C96EC52}">
      <dgm:prSet/>
      <dgm:spPr/>
      <dgm:t>
        <a:bodyPr/>
        <a:lstStyle/>
        <a:p>
          <a:endParaRPr lang="zh-CN" altLang="en-US"/>
        </a:p>
      </dgm:t>
    </dgm:pt>
    <dgm:pt modelId="{7A7AE0EA-8248-4235-9276-ADCB30571B4E}" type="sibTrans" cxnId="{E81F9265-A2B6-41A7-B369-46581C96EC52}">
      <dgm:prSet/>
      <dgm:spPr/>
      <dgm:t>
        <a:bodyPr/>
        <a:lstStyle/>
        <a:p>
          <a:endParaRPr lang="zh-CN" altLang="en-US"/>
        </a:p>
      </dgm:t>
    </dgm:pt>
    <dgm:pt modelId="{4567B410-8FBF-4DF6-BBA0-F0FDD5EAA2BF}" type="pres">
      <dgm:prSet presAssocID="{755EDCC0-CC0C-42B6-AA6F-F42904F43B2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E745873-F3FA-4138-9C81-1C572FB60CA8}" type="pres">
      <dgm:prSet presAssocID="{01144FB4-627F-4933-838A-017AD4A28A82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D8E2D2A-12C2-4D4C-A5C1-A56166568570}" type="pres">
      <dgm:prSet presAssocID="{01144FB4-627F-4933-838A-017AD4A28A82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F19812E-B647-4BB1-8E9C-55986C3E29DD}" type="pres">
      <dgm:prSet presAssocID="{28D62A4F-F60A-41E9-AAB1-4609BB36E7D9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31264E1-4AAB-4EAF-A920-C043195E7020}" type="pres">
      <dgm:prSet presAssocID="{28D62A4F-F60A-41E9-AAB1-4609BB36E7D9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308C97F-5DD2-42D3-ADA9-5C836A53AF31}" type="pres">
      <dgm:prSet presAssocID="{F1086C2B-2AF4-497B-9CF7-B7DD086B8AA2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609DBBF-6935-446F-B020-9D4541D53393}" type="pres">
      <dgm:prSet presAssocID="{F1086C2B-2AF4-497B-9CF7-B7DD086B8AA2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F9276FD-CE5F-4D8E-BBAC-8758492B4374}" type="presOf" srcId="{755EDCC0-CC0C-42B6-AA6F-F42904F43B21}" destId="{4567B410-8FBF-4DF6-BBA0-F0FDD5EAA2BF}" srcOrd="0" destOrd="0" presId="urn:microsoft.com/office/officeart/2005/8/layout/vList2"/>
    <dgm:cxn modelId="{AC71A0E6-7F6C-43CD-AB9A-862F1725E60F}" type="presOf" srcId="{28D62A4F-F60A-41E9-AAB1-4609BB36E7D9}" destId="{9F19812E-B647-4BB1-8E9C-55986C3E29DD}" srcOrd="0" destOrd="0" presId="urn:microsoft.com/office/officeart/2005/8/layout/vList2"/>
    <dgm:cxn modelId="{C790C2A5-5976-4911-B16E-9B6484803663}" srcId="{F1086C2B-2AF4-497B-9CF7-B7DD086B8AA2}" destId="{418ACE3B-A417-4D1F-B9BC-A39486411986}" srcOrd="2" destOrd="0" parTransId="{22848731-6792-45B6-8F46-352492F34A5D}" sibTransId="{F8B4490A-5027-4FE2-8A07-25A0F835D402}"/>
    <dgm:cxn modelId="{BC6702CE-9509-4C29-BC7F-9B085D788DD6}" srcId="{F1086C2B-2AF4-497B-9CF7-B7DD086B8AA2}" destId="{2C5920AC-BD15-4A2F-AE40-630BD9D3523F}" srcOrd="1" destOrd="0" parTransId="{E881F928-EE9D-46F9-82C3-ACD0F49E4542}" sibTransId="{6B9D5F30-29AF-4864-A9F1-BF9632365F5A}"/>
    <dgm:cxn modelId="{6C792B6A-1012-4320-8ABB-DA4B23855F3B}" type="presOf" srcId="{E7323C18-1370-4521-B98B-47A268210E7E}" destId="{A31264E1-4AAB-4EAF-A920-C043195E7020}" srcOrd="0" destOrd="2" presId="urn:microsoft.com/office/officeart/2005/8/layout/vList2"/>
    <dgm:cxn modelId="{27F2F157-2FA7-4B61-8A56-B61F902FD27A}" srcId="{755EDCC0-CC0C-42B6-AA6F-F42904F43B21}" destId="{01144FB4-627F-4933-838A-017AD4A28A82}" srcOrd="0" destOrd="0" parTransId="{291DE1F3-5044-4349-9FEB-F7C99EDDA1B8}" sibTransId="{B26B271B-A5A5-41AC-AE83-8F31E3EF807A}"/>
    <dgm:cxn modelId="{18D68600-F12D-4681-BDE7-A2D874DEA670}" srcId="{28D62A4F-F60A-41E9-AAB1-4609BB36E7D9}" destId="{7F98A39A-7820-433C-9039-101C39DEBF50}" srcOrd="1" destOrd="0" parTransId="{9CAB3613-B02A-4919-9F97-358C4A0E8C9F}" sibTransId="{6DCA699C-743B-4FD5-A8FA-5313710CAEB0}"/>
    <dgm:cxn modelId="{527EADCF-4E48-4580-967D-10AB80082CFD}" type="presOf" srcId="{EA712457-2A4E-4291-A7A7-B91D8ACEEC47}" destId="{A31264E1-4AAB-4EAF-A920-C043195E7020}" srcOrd="0" destOrd="3" presId="urn:microsoft.com/office/officeart/2005/8/layout/vList2"/>
    <dgm:cxn modelId="{007768D4-8415-4EC2-835F-05DF2C596E74}" type="presOf" srcId="{DA3B5C64-4325-4D88-91E3-E32F333CCD19}" destId="{A609DBBF-6935-446F-B020-9D4541D53393}" srcOrd="0" destOrd="3" presId="urn:microsoft.com/office/officeart/2005/8/layout/vList2"/>
    <dgm:cxn modelId="{78F33442-A977-4D3B-A34A-FFB4F724BF84}" srcId="{01144FB4-627F-4933-838A-017AD4A28A82}" destId="{F4DF920E-B5CA-42C8-BC40-F7A4797C3EDA}" srcOrd="0" destOrd="0" parTransId="{36DE33FB-5EAB-4849-851C-2198D4073C9F}" sibTransId="{37151136-BAA5-4D5B-9AD1-5B3A8D50C439}"/>
    <dgm:cxn modelId="{F12530C5-C476-4ADD-A1CE-B2E8D253A5C9}" srcId="{755EDCC0-CC0C-42B6-AA6F-F42904F43B21}" destId="{28D62A4F-F60A-41E9-AAB1-4609BB36E7D9}" srcOrd="1" destOrd="0" parTransId="{6AF685F8-F784-4E55-8ED5-9D6962C0C6DA}" sibTransId="{108995A3-D5C1-4252-BEE8-1B98E784D9B6}"/>
    <dgm:cxn modelId="{40174F2A-EF38-4733-911E-F794915A8F40}" type="presOf" srcId="{89E32E67-F8F3-41FD-B970-2984ACC29D93}" destId="{A609DBBF-6935-446F-B020-9D4541D53393}" srcOrd="0" destOrd="4" presId="urn:microsoft.com/office/officeart/2005/8/layout/vList2"/>
    <dgm:cxn modelId="{D8E8A0D3-9CD8-465B-B551-38C38FEA7ADC}" srcId="{755EDCC0-CC0C-42B6-AA6F-F42904F43B21}" destId="{F1086C2B-2AF4-497B-9CF7-B7DD086B8AA2}" srcOrd="2" destOrd="0" parTransId="{444E6DAE-84E8-488D-992F-F34F4738042B}" sibTransId="{7B699EC6-3693-4B21-801C-BE08BE0C39AC}"/>
    <dgm:cxn modelId="{E81F9265-A2B6-41A7-B369-46581C96EC52}" srcId="{F1086C2B-2AF4-497B-9CF7-B7DD086B8AA2}" destId="{D51E587C-A94A-4BC6-89AC-413280348601}" srcOrd="5" destOrd="0" parTransId="{D72E3429-4036-4F54-82D5-979A7A6D8CBE}" sibTransId="{7A7AE0EA-8248-4235-9276-ADCB30571B4E}"/>
    <dgm:cxn modelId="{93D45E7B-D6D0-4AB0-83AF-BCBAB81E393F}" type="presOf" srcId="{7F98A39A-7820-433C-9039-101C39DEBF50}" destId="{A31264E1-4AAB-4EAF-A920-C043195E7020}" srcOrd="0" destOrd="1" presId="urn:microsoft.com/office/officeart/2005/8/layout/vList2"/>
    <dgm:cxn modelId="{71C31120-BEA6-4162-BF38-1C164215DBB8}" srcId="{28D62A4F-F60A-41E9-AAB1-4609BB36E7D9}" destId="{1A56C23B-EAB8-4429-B021-5A383B120C0F}" srcOrd="0" destOrd="0" parTransId="{EF0734D7-12A2-446A-8F95-179CF4636FB0}" sibTransId="{4BE74E51-926C-4FEF-8577-D37BDDCF03DA}"/>
    <dgm:cxn modelId="{DDE5CFEB-4D41-48DA-8B95-2B489A765EDE}" srcId="{F1086C2B-2AF4-497B-9CF7-B7DD086B8AA2}" destId="{DA3B5C64-4325-4D88-91E3-E32F333CCD19}" srcOrd="3" destOrd="0" parTransId="{F9CFC415-3C18-4026-B510-DDD6F82E58DC}" sibTransId="{F6D778E3-EB95-47E5-B5CE-9B152E0E773F}"/>
    <dgm:cxn modelId="{2ACE198D-B612-4628-9B0A-A01D0D55D9FA}" type="presOf" srcId="{F5400D2F-8934-4810-9B64-D2D67B0F99CE}" destId="{A609DBBF-6935-446F-B020-9D4541D53393}" srcOrd="0" destOrd="0" presId="urn:microsoft.com/office/officeart/2005/8/layout/vList2"/>
    <dgm:cxn modelId="{B9EEC1DF-1B9B-4858-B2C5-574BC6BCE7E0}" type="presOf" srcId="{1A56C23B-EAB8-4429-B021-5A383B120C0F}" destId="{A31264E1-4AAB-4EAF-A920-C043195E7020}" srcOrd="0" destOrd="0" presId="urn:microsoft.com/office/officeart/2005/8/layout/vList2"/>
    <dgm:cxn modelId="{1F92C99C-3755-4706-A7B6-759CD89104D2}" srcId="{28D62A4F-F60A-41E9-AAB1-4609BB36E7D9}" destId="{EA712457-2A4E-4291-A7A7-B91D8ACEEC47}" srcOrd="3" destOrd="0" parTransId="{6996F02A-3C27-49E1-9854-E4F54F4EA463}" sibTransId="{851865D3-B071-40C8-9F8B-A1400877D8F4}"/>
    <dgm:cxn modelId="{8EBC11E3-0896-4464-9AB7-53A916D59E8F}" type="presOf" srcId="{418ACE3B-A417-4D1F-B9BC-A39486411986}" destId="{A609DBBF-6935-446F-B020-9D4541D53393}" srcOrd="0" destOrd="2" presId="urn:microsoft.com/office/officeart/2005/8/layout/vList2"/>
    <dgm:cxn modelId="{79883852-61AE-4459-BB60-6DF296863415}" srcId="{F1086C2B-2AF4-497B-9CF7-B7DD086B8AA2}" destId="{89E32E67-F8F3-41FD-B970-2984ACC29D93}" srcOrd="4" destOrd="0" parTransId="{F0EBA1E8-E7C7-45AD-814E-2D31CA491C2A}" sibTransId="{AE02924D-FA21-4691-887C-7E466A6D8E86}"/>
    <dgm:cxn modelId="{D5305AB6-F091-415C-811B-9E5C7B5537AE}" srcId="{F1086C2B-2AF4-497B-9CF7-B7DD086B8AA2}" destId="{F5400D2F-8934-4810-9B64-D2D67B0F99CE}" srcOrd="0" destOrd="0" parTransId="{8F7C6F43-9E24-41A9-8A04-B917B968AE65}" sibTransId="{79A01471-C664-4F52-9CC4-B89B903739AD}"/>
    <dgm:cxn modelId="{95D7E86B-D081-447C-AD2C-502839922322}" srcId="{28D62A4F-F60A-41E9-AAB1-4609BB36E7D9}" destId="{E7323C18-1370-4521-B98B-47A268210E7E}" srcOrd="2" destOrd="0" parTransId="{BD6090C1-8A72-40E7-96D0-CAFD5BCF298E}" sibTransId="{6B1410B4-A1A0-4BC9-80F9-37938AF85111}"/>
    <dgm:cxn modelId="{77C582BF-4511-4E91-AD31-6369C2258447}" type="presOf" srcId="{2C5920AC-BD15-4A2F-AE40-630BD9D3523F}" destId="{A609DBBF-6935-446F-B020-9D4541D53393}" srcOrd="0" destOrd="1" presId="urn:microsoft.com/office/officeart/2005/8/layout/vList2"/>
    <dgm:cxn modelId="{51848278-F6B9-46F8-9CFF-C01F982CE542}" type="presOf" srcId="{F4DF920E-B5CA-42C8-BC40-F7A4797C3EDA}" destId="{CD8E2D2A-12C2-4D4C-A5C1-A56166568570}" srcOrd="0" destOrd="0" presId="urn:microsoft.com/office/officeart/2005/8/layout/vList2"/>
    <dgm:cxn modelId="{61573991-6921-43FF-99E0-66CEEA605FA5}" type="presOf" srcId="{F1086C2B-2AF4-497B-9CF7-B7DD086B8AA2}" destId="{E308C97F-5DD2-42D3-ADA9-5C836A53AF31}" srcOrd="0" destOrd="0" presId="urn:microsoft.com/office/officeart/2005/8/layout/vList2"/>
    <dgm:cxn modelId="{B3902BAA-19A3-4527-90DB-8C8426A66724}" type="presOf" srcId="{01144FB4-627F-4933-838A-017AD4A28A82}" destId="{9E745873-F3FA-4138-9C81-1C572FB60CA8}" srcOrd="0" destOrd="0" presId="urn:microsoft.com/office/officeart/2005/8/layout/vList2"/>
    <dgm:cxn modelId="{981BF281-34F5-45CC-90D5-0D6809938B4B}" type="presOf" srcId="{D51E587C-A94A-4BC6-89AC-413280348601}" destId="{A609DBBF-6935-446F-B020-9D4541D53393}" srcOrd="0" destOrd="5" presId="urn:microsoft.com/office/officeart/2005/8/layout/vList2"/>
    <dgm:cxn modelId="{396F19AB-1A80-4777-8857-F2D0AA323C19}" type="presParOf" srcId="{4567B410-8FBF-4DF6-BBA0-F0FDD5EAA2BF}" destId="{9E745873-F3FA-4138-9C81-1C572FB60CA8}" srcOrd="0" destOrd="0" presId="urn:microsoft.com/office/officeart/2005/8/layout/vList2"/>
    <dgm:cxn modelId="{2C007DFF-B6CF-461B-BBBB-BAE58A138EAB}" type="presParOf" srcId="{4567B410-8FBF-4DF6-BBA0-F0FDD5EAA2BF}" destId="{CD8E2D2A-12C2-4D4C-A5C1-A56166568570}" srcOrd="1" destOrd="0" presId="urn:microsoft.com/office/officeart/2005/8/layout/vList2"/>
    <dgm:cxn modelId="{EE6C2F18-1A33-458A-873B-6979787BF712}" type="presParOf" srcId="{4567B410-8FBF-4DF6-BBA0-F0FDD5EAA2BF}" destId="{9F19812E-B647-4BB1-8E9C-55986C3E29DD}" srcOrd="2" destOrd="0" presId="urn:microsoft.com/office/officeart/2005/8/layout/vList2"/>
    <dgm:cxn modelId="{AABA94E4-3F83-44F7-BE67-F096419E62BC}" type="presParOf" srcId="{4567B410-8FBF-4DF6-BBA0-F0FDD5EAA2BF}" destId="{A31264E1-4AAB-4EAF-A920-C043195E7020}" srcOrd="3" destOrd="0" presId="urn:microsoft.com/office/officeart/2005/8/layout/vList2"/>
    <dgm:cxn modelId="{6A3DD78A-DC30-4B54-B58D-582573382B7B}" type="presParOf" srcId="{4567B410-8FBF-4DF6-BBA0-F0FDD5EAA2BF}" destId="{E308C97F-5DD2-42D3-ADA9-5C836A53AF31}" srcOrd="4" destOrd="0" presId="urn:microsoft.com/office/officeart/2005/8/layout/vList2"/>
    <dgm:cxn modelId="{6830EAC4-D5D5-4F85-89FE-884A20CB8C86}" type="presParOf" srcId="{4567B410-8FBF-4DF6-BBA0-F0FDD5EAA2BF}" destId="{A609DBBF-6935-446F-B020-9D4541D53393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3FE95E3-6A16-4756-ADCA-A7BA111A005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16606B7-9AAA-4255-8886-0ED52F31E073}">
      <dgm:prSet phldrT="[文本]"/>
      <dgm:spPr/>
      <dgm:t>
        <a:bodyPr/>
        <a:lstStyle/>
        <a:p>
          <a:r>
            <a:rPr lang="zh-CN" altLang="en-US" b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时期</a:t>
          </a:r>
          <a:endParaRPr lang="zh-CN" altLang="en-US" b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549D9E0-70FC-4FBA-AF7E-CC8601AEBB60}" type="parTrans" cxnId="{0B0C38F4-EC15-4E88-B62E-7AE84429629E}">
      <dgm:prSet/>
      <dgm:spPr/>
      <dgm:t>
        <a:bodyPr/>
        <a:lstStyle/>
        <a:p>
          <a:endParaRPr lang="zh-CN" altLang="en-US"/>
        </a:p>
      </dgm:t>
    </dgm:pt>
    <dgm:pt modelId="{D05673D1-1AEC-437D-863A-D469A6C4DF26}" type="sibTrans" cxnId="{0B0C38F4-EC15-4E88-B62E-7AE84429629E}">
      <dgm:prSet/>
      <dgm:spPr/>
      <dgm:t>
        <a:bodyPr/>
        <a:lstStyle/>
        <a:p>
          <a:endParaRPr lang="zh-CN" altLang="en-US"/>
        </a:p>
      </dgm:t>
    </dgm:pt>
    <dgm:pt modelId="{CCBAF934-86AF-41E0-B446-60659CC33DF9}">
      <dgm:prSet/>
      <dgm:spPr/>
      <dgm:t>
        <a:bodyPr/>
        <a:lstStyle/>
        <a:p>
          <a:r>
            <a:rPr lang="en-US" altLang="zh-CN" b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20</a:t>
          </a:r>
          <a:r>
            <a:rPr lang="zh-CN" altLang="en-US" b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世纪</a:t>
          </a:r>
          <a:r>
            <a:rPr lang="en-US" altLang="zh-CN" b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50</a:t>
          </a:r>
          <a:r>
            <a:rPr lang="zh-CN" altLang="en-US" b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年代末</a:t>
          </a:r>
          <a:r>
            <a:rPr lang="en-US" altLang="zh-CN" b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--60</a:t>
          </a:r>
          <a:r>
            <a:rPr lang="zh-CN" altLang="en-US" b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年代中</a:t>
          </a:r>
        </a:p>
      </dgm:t>
    </dgm:pt>
    <dgm:pt modelId="{3519B561-E764-47FA-8423-5AE662706299}" type="parTrans" cxnId="{E4B0BAD0-FECC-4569-8614-9DEAF3B68304}">
      <dgm:prSet/>
      <dgm:spPr/>
      <dgm:t>
        <a:bodyPr/>
        <a:lstStyle/>
        <a:p>
          <a:endParaRPr lang="zh-CN" altLang="en-US"/>
        </a:p>
      </dgm:t>
    </dgm:pt>
    <dgm:pt modelId="{EE9ECE61-E288-4257-9153-8A8DF5D4EC87}" type="sibTrans" cxnId="{E4B0BAD0-FECC-4569-8614-9DEAF3B68304}">
      <dgm:prSet/>
      <dgm:spPr/>
      <dgm:t>
        <a:bodyPr/>
        <a:lstStyle/>
        <a:p>
          <a:endParaRPr lang="zh-CN" altLang="en-US"/>
        </a:p>
      </dgm:t>
    </dgm:pt>
    <dgm:pt modelId="{291B5A8D-DEB0-408A-986F-CF05929353AF}">
      <dgm:prSet/>
      <dgm:spPr/>
      <dgm:t>
        <a:bodyPr/>
        <a:lstStyle/>
        <a:p>
          <a:r>
            <a:rPr lang="zh-CN" altLang="en-US" b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产生的背景</a:t>
          </a:r>
        </a:p>
      </dgm:t>
    </dgm:pt>
    <dgm:pt modelId="{764F04A2-02BF-4F0F-BE1D-541422EFFA7D}" type="parTrans" cxnId="{B66E59BB-F92E-4A6F-B0C0-3C20D33AED51}">
      <dgm:prSet/>
      <dgm:spPr/>
      <dgm:t>
        <a:bodyPr/>
        <a:lstStyle/>
        <a:p>
          <a:endParaRPr lang="zh-CN" altLang="en-US"/>
        </a:p>
      </dgm:t>
    </dgm:pt>
    <dgm:pt modelId="{665537C4-1A6B-4DA3-8C52-060DF7FF4B36}" type="sibTrans" cxnId="{B66E59BB-F92E-4A6F-B0C0-3C20D33AED51}">
      <dgm:prSet/>
      <dgm:spPr/>
      <dgm:t>
        <a:bodyPr/>
        <a:lstStyle/>
        <a:p>
          <a:endParaRPr lang="zh-CN" altLang="en-US"/>
        </a:p>
      </dgm:t>
    </dgm:pt>
    <dgm:pt modelId="{7B6DFD9A-9AAE-4920-BE3D-0950C059E2BF}">
      <dgm:prSet/>
      <dgm:spPr/>
      <dgm:t>
        <a:bodyPr/>
        <a:lstStyle/>
        <a:p>
          <a:r>
            <a:rPr lang="zh-CN" altLang="en-US" b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应用背景	科学计算、数据管理	</a:t>
          </a:r>
        </a:p>
      </dgm:t>
    </dgm:pt>
    <dgm:pt modelId="{9886BB22-5A59-4C00-8E16-095A88DAF3C5}" type="parTrans" cxnId="{2D919DE0-F48D-4788-9709-AA3515573362}">
      <dgm:prSet/>
      <dgm:spPr/>
      <dgm:t>
        <a:bodyPr/>
        <a:lstStyle/>
        <a:p>
          <a:endParaRPr lang="zh-CN" altLang="en-US"/>
        </a:p>
      </dgm:t>
    </dgm:pt>
    <dgm:pt modelId="{825AF88E-039F-4E4A-A280-83C0D0AEC02B}" type="sibTrans" cxnId="{2D919DE0-F48D-4788-9709-AA3515573362}">
      <dgm:prSet/>
      <dgm:spPr/>
      <dgm:t>
        <a:bodyPr/>
        <a:lstStyle/>
        <a:p>
          <a:endParaRPr lang="zh-CN" altLang="en-US"/>
        </a:p>
      </dgm:t>
    </dgm:pt>
    <dgm:pt modelId="{D07B814A-7330-4865-A93D-EF4B457D09AF}">
      <dgm:prSet/>
      <dgm:spPr/>
      <dgm:t>
        <a:bodyPr/>
        <a:lstStyle/>
        <a:p>
          <a:r>
            <a:rPr lang="zh-CN" altLang="en-US" b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硬件背景	磁盘、磁鼓	</a:t>
          </a:r>
        </a:p>
      </dgm:t>
    </dgm:pt>
    <dgm:pt modelId="{56A5214D-91B0-4641-A812-883F938DF472}" type="parTrans" cxnId="{19F50BD2-9639-4CDA-91DF-DE567F85AE65}">
      <dgm:prSet/>
      <dgm:spPr/>
      <dgm:t>
        <a:bodyPr/>
        <a:lstStyle/>
        <a:p>
          <a:endParaRPr lang="zh-CN" altLang="en-US"/>
        </a:p>
      </dgm:t>
    </dgm:pt>
    <dgm:pt modelId="{4AD4F876-86AD-4882-824E-7BD0802C0420}" type="sibTrans" cxnId="{19F50BD2-9639-4CDA-91DF-DE567F85AE65}">
      <dgm:prSet/>
      <dgm:spPr/>
      <dgm:t>
        <a:bodyPr/>
        <a:lstStyle/>
        <a:p>
          <a:endParaRPr lang="zh-CN" altLang="en-US"/>
        </a:p>
      </dgm:t>
    </dgm:pt>
    <dgm:pt modelId="{7A1B0862-66A8-4E0B-A6E1-6D60E6309A89}">
      <dgm:prSet/>
      <dgm:spPr/>
      <dgm:t>
        <a:bodyPr/>
        <a:lstStyle/>
        <a:p>
          <a:r>
            <a:rPr lang="zh-CN" altLang="en-US" b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软件背景	有文件系统	</a:t>
          </a:r>
        </a:p>
      </dgm:t>
    </dgm:pt>
    <dgm:pt modelId="{C2DB7480-F5FD-47D5-BAA8-0B9C4B8DE19C}" type="parTrans" cxnId="{DD9AA880-BA0B-4151-9F85-F1A621E93443}">
      <dgm:prSet/>
      <dgm:spPr/>
      <dgm:t>
        <a:bodyPr/>
        <a:lstStyle/>
        <a:p>
          <a:endParaRPr lang="zh-CN" altLang="en-US"/>
        </a:p>
      </dgm:t>
    </dgm:pt>
    <dgm:pt modelId="{C1304DAA-518D-4361-A39E-257D7E10C4C2}" type="sibTrans" cxnId="{DD9AA880-BA0B-4151-9F85-F1A621E93443}">
      <dgm:prSet/>
      <dgm:spPr/>
      <dgm:t>
        <a:bodyPr/>
        <a:lstStyle/>
        <a:p>
          <a:endParaRPr lang="zh-CN" altLang="en-US"/>
        </a:p>
      </dgm:t>
    </dgm:pt>
    <dgm:pt modelId="{98286F3C-7CAA-4B46-A801-21CD3FDD5131}">
      <dgm:prSet/>
      <dgm:spPr/>
      <dgm:t>
        <a:bodyPr/>
        <a:lstStyle/>
        <a:p>
          <a:r>
            <a:rPr lang="zh-CN" altLang="en-US" b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处理方式	联机实时处理、批处理</a:t>
          </a:r>
          <a:endParaRPr lang="zh-CN" altLang="en-US" b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6D136E6-28E6-4CF1-AF80-B4C83A47142F}" type="parTrans" cxnId="{775AB878-D64E-4F1E-B1F6-F3B5801508EB}">
      <dgm:prSet/>
      <dgm:spPr/>
      <dgm:t>
        <a:bodyPr/>
        <a:lstStyle/>
        <a:p>
          <a:endParaRPr lang="zh-CN" altLang="en-US"/>
        </a:p>
      </dgm:t>
    </dgm:pt>
    <dgm:pt modelId="{8CC73F79-0CA8-43A2-96DF-E8D60E0DE9A1}" type="sibTrans" cxnId="{775AB878-D64E-4F1E-B1F6-F3B5801508EB}">
      <dgm:prSet/>
      <dgm:spPr/>
      <dgm:t>
        <a:bodyPr/>
        <a:lstStyle/>
        <a:p>
          <a:endParaRPr lang="zh-CN" altLang="en-US"/>
        </a:p>
      </dgm:t>
    </dgm:pt>
    <dgm:pt modelId="{2B90AD90-7A20-4482-880F-7FD5DC0538C9}">
      <dgm:prSet/>
      <dgm:spPr/>
      <dgm:t>
        <a:bodyPr/>
        <a:lstStyle/>
        <a:p>
          <a:r>
            <a:rPr lang="zh-CN" altLang="en-US" b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特点</a:t>
          </a:r>
          <a:endParaRPr lang="zh-CN" altLang="en-US" b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860D6DB-7083-4969-856E-E45C70C62C76}" type="parTrans" cxnId="{7EE8593B-DB67-498D-9EAB-3E178CA3FAB2}">
      <dgm:prSet/>
      <dgm:spPr/>
      <dgm:t>
        <a:bodyPr/>
        <a:lstStyle/>
        <a:p>
          <a:endParaRPr lang="zh-CN" altLang="en-US"/>
        </a:p>
      </dgm:t>
    </dgm:pt>
    <dgm:pt modelId="{5F8D2066-6C5A-404A-813F-DC0EA8AF6D0D}" type="sibTrans" cxnId="{7EE8593B-DB67-498D-9EAB-3E178CA3FAB2}">
      <dgm:prSet/>
      <dgm:spPr/>
      <dgm:t>
        <a:bodyPr/>
        <a:lstStyle/>
        <a:p>
          <a:endParaRPr lang="zh-CN" altLang="en-US"/>
        </a:p>
      </dgm:t>
    </dgm:pt>
    <dgm:pt modelId="{E05E0952-FAB1-4DB6-83F9-E80A33D59537}">
      <dgm:prSet/>
      <dgm:spPr/>
      <dgm:t>
        <a:bodyPr/>
        <a:lstStyle/>
        <a:p>
          <a:r>
            <a:rPr lang="zh-CN" altLang="en-US" b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数据的管理者：文件系统，数据可长期保存</a:t>
          </a:r>
          <a:endParaRPr lang="zh-CN" altLang="en-US" b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F9FD841-B10D-48C2-B316-CBE42D7C2BFC}" type="parTrans" cxnId="{A53A0753-A763-45E7-B27A-1EAD360C0192}">
      <dgm:prSet/>
      <dgm:spPr/>
      <dgm:t>
        <a:bodyPr/>
        <a:lstStyle/>
        <a:p>
          <a:endParaRPr lang="zh-CN" altLang="en-US"/>
        </a:p>
      </dgm:t>
    </dgm:pt>
    <dgm:pt modelId="{81FFB42B-092E-4607-8395-544271E52603}" type="sibTrans" cxnId="{A53A0753-A763-45E7-B27A-1EAD360C0192}">
      <dgm:prSet/>
      <dgm:spPr/>
      <dgm:t>
        <a:bodyPr/>
        <a:lstStyle/>
        <a:p>
          <a:endParaRPr lang="zh-CN" altLang="en-US"/>
        </a:p>
      </dgm:t>
    </dgm:pt>
    <dgm:pt modelId="{50F9D0A2-06E3-4CA1-B1C4-E1873F79DD84}">
      <dgm:prSet/>
      <dgm:spPr/>
      <dgm:t>
        <a:bodyPr/>
        <a:lstStyle/>
        <a:p>
          <a:r>
            <a:rPr lang="zh-CN" altLang="en-US" b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数据面向的对象：某一应用   </a:t>
          </a:r>
          <a:endParaRPr lang="zh-CN" altLang="en-US" b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55A4493-F34A-4EDD-9A79-9644F8CA862A}" type="parTrans" cxnId="{833F9062-BB46-4FF2-B495-77CD48F15B9E}">
      <dgm:prSet/>
      <dgm:spPr/>
      <dgm:t>
        <a:bodyPr/>
        <a:lstStyle/>
        <a:p>
          <a:endParaRPr lang="zh-CN" altLang="en-US"/>
        </a:p>
      </dgm:t>
    </dgm:pt>
    <dgm:pt modelId="{C39093B3-834C-4CA6-AF94-3AC8BCB15CBC}" type="sibTrans" cxnId="{833F9062-BB46-4FF2-B495-77CD48F15B9E}">
      <dgm:prSet/>
      <dgm:spPr/>
      <dgm:t>
        <a:bodyPr/>
        <a:lstStyle/>
        <a:p>
          <a:endParaRPr lang="zh-CN" altLang="en-US"/>
        </a:p>
      </dgm:t>
    </dgm:pt>
    <dgm:pt modelId="{F9AF52F5-BC14-45B0-BEBF-DED55ABBAE7D}">
      <dgm:prSet/>
      <dgm:spPr/>
      <dgm:t>
        <a:bodyPr/>
        <a:lstStyle/>
        <a:p>
          <a:r>
            <a:rPr lang="zh-CN" altLang="en-US" b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数据的共享程度：共享性差、冗余度大</a:t>
          </a:r>
          <a:endParaRPr lang="zh-CN" altLang="en-US" b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7071C0E-B7EC-42C5-BFAC-1FBCB8000CA8}" type="parTrans" cxnId="{622D4A14-5F94-4CB1-8312-991205EC234B}">
      <dgm:prSet/>
      <dgm:spPr/>
      <dgm:t>
        <a:bodyPr/>
        <a:lstStyle/>
        <a:p>
          <a:endParaRPr lang="zh-CN" altLang="en-US"/>
        </a:p>
      </dgm:t>
    </dgm:pt>
    <dgm:pt modelId="{187BD4D0-3E11-4FB2-919C-202BF0ADEBF9}" type="sibTrans" cxnId="{622D4A14-5F94-4CB1-8312-991205EC234B}">
      <dgm:prSet/>
      <dgm:spPr/>
      <dgm:t>
        <a:bodyPr/>
        <a:lstStyle/>
        <a:p>
          <a:endParaRPr lang="zh-CN" altLang="en-US"/>
        </a:p>
      </dgm:t>
    </dgm:pt>
    <dgm:pt modelId="{9A8D8BD7-2025-4243-942D-C32E4807FCB7}">
      <dgm:prSet/>
      <dgm:spPr/>
      <dgm:t>
        <a:bodyPr/>
        <a:lstStyle/>
        <a:p>
          <a:r>
            <a:rPr lang="zh-CN" altLang="en-US" b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数据的结构化：记录内有结构，整体无结构</a:t>
          </a:r>
          <a:endParaRPr lang="zh-CN" altLang="en-US" b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4319842-9631-46CC-8A3E-03B5216771B2}" type="parTrans" cxnId="{73546F75-B274-47BF-AA32-000CEB328F39}">
      <dgm:prSet/>
      <dgm:spPr/>
      <dgm:t>
        <a:bodyPr/>
        <a:lstStyle/>
        <a:p>
          <a:endParaRPr lang="zh-CN" altLang="en-US"/>
        </a:p>
      </dgm:t>
    </dgm:pt>
    <dgm:pt modelId="{D6E72C50-AF19-48CF-A299-87B7E6163A5A}" type="sibTrans" cxnId="{73546F75-B274-47BF-AA32-000CEB328F39}">
      <dgm:prSet/>
      <dgm:spPr/>
      <dgm:t>
        <a:bodyPr/>
        <a:lstStyle/>
        <a:p>
          <a:endParaRPr lang="zh-CN" altLang="en-US"/>
        </a:p>
      </dgm:t>
    </dgm:pt>
    <dgm:pt modelId="{D4303F85-FE14-4DD0-9C87-9DF2B1C994AC}">
      <dgm:prSet/>
      <dgm:spPr/>
      <dgm:t>
        <a:bodyPr/>
        <a:lstStyle/>
        <a:p>
          <a:r>
            <a:rPr lang="zh-CN" altLang="en-US" b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数据的独立性：独立性差</a:t>
          </a:r>
          <a:endParaRPr lang="en-US" altLang="zh-CN" b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BB1C91F-CCC8-4B58-80BD-2F1608E00AF4}" type="parTrans" cxnId="{28F176FE-565D-4373-BE28-EDACBDBF530A}">
      <dgm:prSet/>
      <dgm:spPr/>
      <dgm:t>
        <a:bodyPr/>
        <a:lstStyle/>
        <a:p>
          <a:endParaRPr lang="zh-CN" altLang="en-US"/>
        </a:p>
      </dgm:t>
    </dgm:pt>
    <dgm:pt modelId="{60C7F3ED-211A-4CE1-B186-229C3AC8BC3E}" type="sibTrans" cxnId="{28F176FE-565D-4373-BE28-EDACBDBF530A}">
      <dgm:prSet/>
      <dgm:spPr/>
      <dgm:t>
        <a:bodyPr/>
        <a:lstStyle/>
        <a:p>
          <a:endParaRPr lang="zh-CN" altLang="en-US"/>
        </a:p>
      </dgm:t>
    </dgm:pt>
    <dgm:pt modelId="{C56A230C-0E88-401F-A5A5-3479D735586B}">
      <dgm:prSet/>
      <dgm:spPr/>
      <dgm:t>
        <a:bodyPr/>
        <a:lstStyle/>
        <a:p>
          <a:r>
            <a:rPr lang="zh-CN" altLang="en-US" b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数据控制能力：应用程序自己控制</a:t>
          </a:r>
          <a:endParaRPr lang="zh-CN" altLang="en-US" b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902CCE8-A4C1-426E-8659-52E217CEB9B8}" type="parTrans" cxnId="{264981A0-9A64-42D8-B9D6-BED62A4E7933}">
      <dgm:prSet/>
      <dgm:spPr/>
      <dgm:t>
        <a:bodyPr/>
        <a:lstStyle/>
        <a:p>
          <a:endParaRPr lang="zh-CN" altLang="en-US"/>
        </a:p>
      </dgm:t>
    </dgm:pt>
    <dgm:pt modelId="{DB3B5552-7D5D-464A-9D14-A381D55C2A83}" type="sibTrans" cxnId="{264981A0-9A64-42D8-B9D6-BED62A4E7933}">
      <dgm:prSet/>
      <dgm:spPr/>
      <dgm:t>
        <a:bodyPr/>
        <a:lstStyle/>
        <a:p>
          <a:endParaRPr lang="zh-CN" altLang="en-US"/>
        </a:p>
      </dgm:t>
    </dgm:pt>
    <dgm:pt modelId="{C92DD5D3-AB11-4300-B710-AFC6D3D4E506}" type="pres">
      <dgm:prSet presAssocID="{D3FE95E3-6A16-4756-ADCA-A7BA111A005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6D1F7DD-00AC-42CF-954F-5F8A79A35A97}" type="pres">
      <dgm:prSet presAssocID="{816606B7-9AAA-4255-8886-0ED52F31E073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FB1DA1A-476E-4BE8-A8B0-C727A324361F}" type="pres">
      <dgm:prSet presAssocID="{816606B7-9AAA-4255-8886-0ED52F31E073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2D18B9C-2DC2-4A5F-87AD-F76298050CB9}" type="pres">
      <dgm:prSet presAssocID="{291B5A8D-DEB0-408A-986F-CF05929353AF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31F3932-F297-45A5-818D-01D5913777F2}" type="pres">
      <dgm:prSet presAssocID="{291B5A8D-DEB0-408A-986F-CF05929353AF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A911AA6-2E5A-4F5A-9B90-24D83A1C93D8}" type="pres">
      <dgm:prSet presAssocID="{2B90AD90-7A20-4482-880F-7FD5DC0538C9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8FD0180-1A2C-4920-8267-F781BEDAAD36}" type="pres">
      <dgm:prSet presAssocID="{2B90AD90-7A20-4482-880F-7FD5DC0538C9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D919DE0-F48D-4788-9709-AA3515573362}" srcId="{291B5A8D-DEB0-408A-986F-CF05929353AF}" destId="{7B6DFD9A-9AAE-4920-BE3D-0950C059E2BF}" srcOrd="0" destOrd="0" parTransId="{9886BB22-5A59-4C00-8E16-095A88DAF3C5}" sibTransId="{825AF88E-039F-4E4A-A280-83C0D0AEC02B}"/>
    <dgm:cxn modelId="{BEF44ADD-DCCB-42AA-8B65-B1871119E93E}" type="presOf" srcId="{7A1B0862-66A8-4E0B-A6E1-6D60E6309A89}" destId="{631F3932-F297-45A5-818D-01D5913777F2}" srcOrd="0" destOrd="2" presId="urn:microsoft.com/office/officeart/2005/8/layout/vList2"/>
    <dgm:cxn modelId="{833F9062-BB46-4FF2-B495-77CD48F15B9E}" srcId="{2B90AD90-7A20-4482-880F-7FD5DC0538C9}" destId="{50F9D0A2-06E3-4CA1-B1C4-E1873F79DD84}" srcOrd="1" destOrd="0" parTransId="{155A4493-F34A-4EDD-9A79-9644F8CA862A}" sibTransId="{C39093B3-834C-4CA6-AF94-3AC8BCB15CBC}"/>
    <dgm:cxn modelId="{86B1785C-3B77-4572-B6D6-004365466A62}" type="presOf" srcId="{7B6DFD9A-9AAE-4920-BE3D-0950C059E2BF}" destId="{631F3932-F297-45A5-818D-01D5913777F2}" srcOrd="0" destOrd="0" presId="urn:microsoft.com/office/officeart/2005/8/layout/vList2"/>
    <dgm:cxn modelId="{E4B0BAD0-FECC-4569-8614-9DEAF3B68304}" srcId="{816606B7-9AAA-4255-8886-0ED52F31E073}" destId="{CCBAF934-86AF-41E0-B446-60659CC33DF9}" srcOrd="0" destOrd="0" parTransId="{3519B561-E764-47FA-8423-5AE662706299}" sibTransId="{EE9ECE61-E288-4257-9153-8A8DF5D4EC87}"/>
    <dgm:cxn modelId="{0B0C38F4-EC15-4E88-B62E-7AE84429629E}" srcId="{D3FE95E3-6A16-4756-ADCA-A7BA111A005D}" destId="{816606B7-9AAA-4255-8886-0ED52F31E073}" srcOrd="0" destOrd="0" parTransId="{9549D9E0-70FC-4FBA-AF7E-CC8601AEBB60}" sibTransId="{D05673D1-1AEC-437D-863A-D469A6C4DF26}"/>
    <dgm:cxn modelId="{357A4B0A-6EF9-4B52-8CE4-4DE6271817A3}" type="presOf" srcId="{F9AF52F5-BC14-45B0-BEBF-DED55ABBAE7D}" destId="{68FD0180-1A2C-4920-8267-F781BEDAAD36}" srcOrd="0" destOrd="2" presId="urn:microsoft.com/office/officeart/2005/8/layout/vList2"/>
    <dgm:cxn modelId="{59D2DD44-0731-4F40-9057-AAC5DD658EFA}" type="presOf" srcId="{D4303F85-FE14-4DD0-9C87-9DF2B1C994AC}" destId="{68FD0180-1A2C-4920-8267-F781BEDAAD36}" srcOrd="0" destOrd="4" presId="urn:microsoft.com/office/officeart/2005/8/layout/vList2"/>
    <dgm:cxn modelId="{9516DF64-DFEE-44BA-9267-09EA1B2F2BE5}" type="presOf" srcId="{CCBAF934-86AF-41E0-B446-60659CC33DF9}" destId="{EFB1DA1A-476E-4BE8-A8B0-C727A324361F}" srcOrd="0" destOrd="0" presId="urn:microsoft.com/office/officeart/2005/8/layout/vList2"/>
    <dgm:cxn modelId="{A53A0753-A763-45E7-B27A-1EAD360C0192}" srcId="{2B90AD90-7A20-4482-880F-7FD5DC0538C9}" destId="{E05E0952-FAB1-4DB6-83F9-E80A33D59537}" srcOrd="0" destOrd="0" parTransId="{0F9FD841-B10D-48C2-B316-CBE42D7C2BFC}" sibTransId="{81FFB42B-092E-4607-8395-544271E52603}"/>
    <dgm:cxn modelId="{04110622-4329-4C7B-BBF2-80D4FA561E14}" type="presOf" srcId="{291B5A8D-DEB0-408A-986F-CF05929353AF}" destId="{E2D18B9C-2DC2-4A5F-87AD-F76298050CB9}" srcOrd="0" destOrd="0" presId="urn:microsoft.com/office/officeart/2005/8/layout/vList2"/>
    <dgm:cxn modelId="{7EE8593B-DB67-498D-9EAB-3E178CA3FAB2}" srcId="{D3FE95E3-6A16-4756-ADCA-A7BA111A005D}" destId="{2B90AD90-7A20-4482-880F-7FD5DC0538C9}" srcOrd="2" destOrd="0" parTransId="{4860D6DB-7083-4969-856E-E45C70C62C76}" sibTransId="{5F8D2066-6C5A-404A-813F-DC0EA8AF6D0D}"/>
    <dgm:cxn modelId="{DD9AA880-BA0B-4151-9F85-F1A621E93443}" srcId="{291B5A8D-DEB0-408A-986F-CF05929353AF}" destId="{7A1B0862-66A8-4E0B-A6E1-6D60E6309A89}" srcOrd="2" destOrd="0" parTransId="{C2DB7480-F5FD-47D5-BAA8-0B9C4B8DE19C}" sibTransId="{C1304DAA-518D-4361-A39E-257D7E10C4C2}"/>
    <dgm:cxn modelId="{28F176FE-565D-4373-BE28-EDACBDBF530A}" srcId="{2B90AD90-7A20-4482-880F-7FD5DC0538C9}" destId="{D4303F85-FE14-4DD0-9C87-9DF2B1C994AC}" srcOrd="4" destOrd="0" parTransId="{0BB1C91F-CCC8-4B58-80BD-2F1608E00AF4}" sibTransId="{60C7F3ED-211A-4CE1-B186-229C3AC8BC3E}"/>
    <dgm:cxn modelId="{4EBCE0A5-5D3B-4908-8474-8A8AAD7949A8}" type="presOf" srcId="{D3FE95E3-6A16-4756-ADCA-A7BA111A005D}" destId="{C92DD5D3-AB11-4300-B710-AFC6D3D4E506}" srcOrd="0" destOrd="0" presId="urn:microsoft.com/office/officeart/2005/8/layout/vList2"/>
    <dgm:cxn modelId="{B71B6470-055F-454D-A3E5-5D5C165B5692}" type="presOf" srcId="{D07B814A-7330-4865-A93D-EF4B457D09AF}" destId="{631F3932-F297-45A5-818D-01D5913777F2}" srcOrd="0" destOrd="1" presId="urn:microsoft.com/office/officeart/2005/8/layout/vList2"/>
    <dgm:cxn modelId="{264981A0-9A64-42D8-B9D6-BED62A4E7933}" srcId="{2B90AD90-7A20-4482-880F-7FD5DC0538C9}" destId="{C56A230C-0E88-401F-A5A5-3479D735586B}" srcOrd="5" destOrd="0" parTransId="{1902CCE8-A4C1-426E-8659-52E217CEB9B8}" sibTransId="{DB3B5552-7D5D-464A-9D14-A381D55C2A83}"/>
    <dgm:cxn modelId="{775AB878-D64E-4F1E-B1F6-F3B5801508EB}" srcId="{291B5A8D-DEB0-408A-986F-CF05929353AF}" destId="{98286F3C-7CAA-4B46-A801-21CD3FDD5131}" srcOrd="3" destOrd="0" parTransId="{76D136E6-28E6-4CF1-AF80-B4C83A47142F}" sibTransId="{8CC73F79-0CA8-43A2-96DF-E8D60E0DE9A1}"/>
    <dgm:cxn modelId="{19F50BD2-9639-4CDA-91DF-DE567F85AE65}" srcId="{291B5A8D-DEB0-408A-986F-CF05929353AF}" destId="{D07B814A-7330-4865-A93D-EF4B457D09AF}" srcOrd="1" destOrd="0" parTransId="{56A5214D-91B0-4641-A812-883F938DF472}" sibTransId="{4AD4F876-86AD-4882-824E-7BD0802C0420}"/>
    <dgm:cxn modelId="{3DD08C02-F8A3-4DDE-8D25-7A2F4E27D3DE}" type="presOf" srcId="{C56A230C-0E88-401F-A5A5-3479D735586B}" destId="{68FD0180-1A2C-4920-8267-F781BEDAAD36}" srcOrd="0" destOrd="5" presId="urn:microsoft.com/office/officeart/2005/8/layout/vList2"/>
    <dgm:cxn modelId="{B66E59BB-F92E-4A6F-B0C0-3C20D33AED51}" srcId="{D3FE95E3-6A16-4756-ADCA-A7BA111A005D}" destId="{291B5A8D-DEB0-408A-986F-CF05929353AF}" srcOrd="1" destOrd="0" parTransId="{764F04A2-02BF-4F0F-BE1D-541422EFFA7D}" sibTransId="{665537C4-1A6B-4DA3-8C52-060DF7FF4B36}"/>
    <dgm:cxn modelId="{8CA1CD0A-9A3C-4179-A0D2-D6D69DA430F6}" type="presOf" srcId="{E05E0952-FAB1-4DB6-83F9-E80A33D59537}" destId="{68FD0180-1A2C-4920-8267-F781BEDAAD36}" srcOrd="0" destOrd="0" presId="urn:microsoft.com/office/officeart/2005/8/layout/vList2"/>
    <dgm:cxn modelId="{ECE74F79-70D4-49D5-A738-67D948A3D788}" type="presOf" srcId="{98286F3C-7CAA-4B46-A801-21CD3FDD5131}" destId="{631F3932-F297-45A5-818D-01D5913777F2}" srcOrd="0" destOrd="3" presId="urn:microsoft.com/office/officeart/2005/8/layout/vList2"/>
    <dgm:cxn modelId="{CD95BEA9-263D-404F-9A61-FED7D701A8D5}" type="presOf" srcId="{9A8D8BD7-2025-4243-942D-C32E4807FCB7}" destId="{68FD0180-1A2C-4920-8267-F781BEDAAD36}" srcOrd="0" destOrd="3" presId="urn:microsoft.com/office/officeart/2005/8/layout/vList2"/>
    <dgm:cxn modelId="{56CB94FB-4FCA-40F1-995F-43E9F4F73CFD}" type="presOf" srcId="{50F9D0A2-06E3-4CA1-B1C4-E1873F79DD84}" destId="{68FD0180-1A2C-4920-8267-F781BEDAAD36}" srcOrd="0" destOrd="1" presId="urn:microsoft.com/office/officeart/2005/8/layout/vList2"/>
    <dgm:cxn modelId="{C6E539AF-759A-4809-9512-B8C327AFAF73}" type="presOf" srcId="{2B90AD90-7A20-4482-880F-7FD5DC0538C9}" destId="{0A911AA6-2E5A-4F5A-9B90-24D83A1C93D8}" srcOrd="0" destOrd="0" presId="urn:microsoft.com/office/officeart/2005/8/layout/vList2"/>
    <dgm:cxn modelId="{6777C054-B634-4E21-AFE1-7E02B84F3AEE}" type="presOf" srcId="{816606B7-9AAA-4255-8886-0ED52F31E073}" destId="{26D1F7DD-00AC-42CF-954F-5F8A79A35A97}" srcOrd="0" destOrd="0" presId="urn:microsoft.com/office/officeart/2005/8/layout/vList2"/>
    <dgm:cxn modelId="{622D4A14-5F94-4CB1-8312-991205EC234B}" srcId="{2B90AD90-7A20-4482-880F-7FD5DC0538C9}" destId="{F9AF52F5-BC14-45B0-BEBF-DED55ABBAE7D}" srcOrd="2" destOrd="0" parTransId="{C7071C0E-B7EC-42C5-BFAC-1FBCB8000CA8}" sibTransId="{187BD4D0-3E11-4FB2-919C-202BF0ADEBF9}"/>
    <dgm:cxn modelId="{73546F75-B274-47BF-AA32-000CEB328F39}" srcId="{2B90AD90-7A20-4482-880F-7FD5DC0538C9}" destId="{9A8D8BD7-2025-4243-942D-C32E4807FCB7}" srcOrd="3" destOrd="0" parTransId="{D4319842-9631-46CC-8A3E-03B5216771B2}" sibTransId="{D6E72C50-AF19-48CF-A299-87B7E6163A5A}"/>
    <dgm:cxn modelId="{46D37CB5-E364-48E5-8475-902E8632B091}" type="presParOf" srcId="{C92DD5D3-AB11-4300-B710-AFC6D3D4E506}" destId="{26D1F7DD-00AC-42CF-954F-5F8A79A35A97}" srcOrd="0" destOrd="0" presId="urn:microsoft.com/office/officeart/2005/8/layout/vList2"/>
    <dgm:cxn modelId="{48923530-CA8A-4C4C-BF78-4085C31E17D9}" type="presParOf" srcId="{C92DD5D3-AB11-4300-B710-AFC6D3D4E506}" destId="{EFB1DA1A-476E-4BE8-A8B0-C727A324361F}" srcOrd="1" destOrd="0" presId="urn:microsoft.com/office/officeart/2005/8/layout/vList2"/>
    <dgm:cxn modelId="{B8C4FDE4-9E42-410C-8623-556D64A97E54}" type="presParOf" srcId="{C92DD5D3-AB11-4300-B710-AFC6D3D4E506}" destId="{E2D18B9C-2DC2-4A5F-87AD-F76298050CB9}" srcOrd="2" destOrd="0" presId="urn:microsoft.com/office/officeart/2005/8/layout/vList2"/>
    <dgm:cxn modelId="{589C3AB7-B11A-4D27-95F1-2954BD6216DB}" type="presParOf" srcId="{C92DD5D3-AB11-4300-B710-AFC6D3D4E506}" destId="{631F3932-F297-45A5-818D-01D5913777F2}" srcOrd="3" destOrd="0" presId="urn:microsoft.com/office/officeart/2005/8/layout/vList2"/>
    <dgm:cxn modelId="{DDC631A6-14FE-4065-BA34-C38A78E5CBD0}" type="presParOf" srcId="{C92DD5D3-AB11-4300-B710-AFC6D3D4E506}" destId="{0A911AA6-2E5A-4F5A-9B90-24D83A1C93D8}" srcOrd="4" destOrd="0" presId="urn:microsoft.com/office/officeart/2005/8/layout/vList2"/>
    <dgm:cxn modelId="{D2BC83A1-25BC-4C39-A9C4-9B6C4B1312F6}" type="presParOf" srcId="{C92DD5D3-AB11-4300-B710-AFC6D3D4E506}" destId="{68FD0180-1A2C-4920-8267-F781BEDAAD36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639B4C6-3165-4C5C-B876-5EA0D53D3DD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788A8D1-DC1D-479A-BB55-C5593B6C3223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时期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784A0D0-F4AF-4A1E-BDF2-1E2228A829C9}" type="parTrans" cxnId="{FD99B360-DEAD-452A-8FB7-6147E8A49B2A}">
      <dgm:prSet/>
      <dgm:spPr/>
      <dgm:t>
        <a:bodyPr/>
        <a:lstStyle/>
        <a:p>
          <a:endParaRPr lang="zh-CN" altLang="en-US"/>
        </a:p>
      </dgm:t>
    </dgm:pt>
    <dgm:pt modelId="{9EEB699D-6ED0-4D89-B829-BDE98D288E65}" type="sibTrans" cxnId="{FD99B360-DEAD-452A-8FB7-6147E8A49B2A}">
      <dgm:prSet/>
      <dgm:spPr/>
      <dgm:t>
        <a:bodyPr/>
        <a:lstStyle/>
        <a:p>
          <a:endParaRPr lang="zh-CN" altLang="en-US"/>
        </a:p>
      </dgm:t>
    </dgm:pt>
    <dgm:pt modelId="{CEDD0E03-F2F3-42BA-A255-16AC0C898EA1}">
      <dgm:prSet/>
      <dgm:spPr/>
      <dgm:t>
        <a:bodyPr/>
        <a:lstStyle/>
        <a:p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20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世纪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60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年代末以来</a:t>
          </a:r>
        </a:p>
      </dgm:t>
    </dgm:pt>
    <dgm:pt modelId="{D9B53EE2-7244-4318-B5DF-B3664B1B65C5}" type="parTrans" cxnId="{A8FAC998-32AF-4FDF-879B-A671C917CED5}">
      <dgm:prSet/>
      <dgm:spPr/>
      <dgm:t>
        <a:bodyPr/>
        <a:lstStyle/>
        <a:p>
          <a:endParaRPr lang="zh-CN" altLang="en-US"/>
        </a:p>
      </dgm:t>
    </dgm:pt>
    <dgm:pt modelId="{7CE59943-B773-49D9-8FDA-6B060F2B6641}" type="sibTrans" cxnId="{A8FAC998-32AF-4FDF-879B-A671C917CED5}">
      <dgm:prSet/>
      <dgm:spPr/>
      <dgm:t>
        <a:bodyPr/>
        <a:lstStyle/>
        <a:p>
          <a:endParaRPr lang="zh-CN" altLang="en-US"/>
        </a:p>
      </dgm:t>
    </dgm:pt>
    <dgm:pt modelId="{C5D6E1DC-A753-4739-AFEA-5A53966933B8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产生的背景</a:t>
          </a:r>
        </a:p>
      </dgm:t>
    </dgm:pt>
    <dgm:pt modelId="{C5327922-8738-465F-9E10-D48CB52007AD}" type="parTrans" cxnId="{1AA16255-1CAB-4E8B-82E9-3ABD69C53B1B}">
      <dgm:prSet/>
      <dgm:spPr/>
      <dgm:t>
        <a:bodyPr/>
        <a:lstStyle/>
        <a:p>
          <a:endParaRPr lang="zh-CN" altLang="en-US"/>
        </a:p>
      </dgm:t>
    </dgm:pt>
    <dgm:pt modelId="{AC737447-4D4F-41CE-B17A-3962849EECAB}" type="sibTrans" cxnId="{1AA16255-1CAB-4E8B-82E9-3ABD69C53B1B}">
      <dgm:prSet/>
      <dgm:spPr/>
      <dgm:t>
        <a:bodyPr/>
        <a:lstStyle/>
        <a:p>
          <a:endParaRPr lang="zh-CN" altLang="en-US"/>
        </a:p>
      </dgm:t>
    </dgm:pt>
    <dgm:pt modelId="{1E6660F2-2923-4A61-808C-8DAE5EC672B6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应用背景	大规模数据管理	</a:t>
          </a:r>
        </a:p>
      </dgm:t>
    </dgm:pt>
    <dgm:pt modelId="{7EF4DA45-BC49-4C3C-87A6-57EDDE31E41B}" type="parTrans" cxnId="{738B9C38-F51B-42D3-B7C2-CDA2E4A678B8}">
      <dgm:prSet/>
      <dgm:spPr/>
      <dgm:t>
        <a:bodyPr/>
        <a:lstStyle/>
        <a:p>
          <a:endParaRPr lang="zh-CN" altLang="en-US"/>
        </a:p>
      </dgm:t>
    </dgm:pt>
    <dgm:pt modelId="{891D649D-4E39-4B61-B75F-553879B8D769}" type="sibTrans" cxnId="{738B9C38-F51B-42D3-B7C2-CDA2E4A678B8}">
      <dgm:prSet/>
      <dgm:spPr/>
      <dgm:t>
        <a:bodyPr/>
        <a:lstStyle/>
        <a:p>
          <a:endParaRPr lang="zh-CN" altLang="en-US"/>
        </a:p>
      </dgm:t>
    </dgm:pt>
    <dgm:pt modelId="{1F9C636E-0308-43E0-B369-9F7842DEBE58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硬件背景	大容量磁盘、磁盘阵列	</a:t>
          </a:r>
        </a:p>
      </dgm:t>
    </dgm:pt>
    <dgm:pt modelId="{CF3ABB12-4BF5-44A1-8480-02ADBDE8BA2A}" type="parTrans" cxnId="{91054E59-3E1B-492D-B60F-8BB60CB5396E}">
      <dgm:prSet/>
      <dgm:spPr/>
      <dgm:t>
        <a:bodyPr/>
        <a:lstStyle/>
        <a:p>
          <a:endParaRPr lang="zh-CN" altLang="en-US"/>
        </a:p>
      </dgm:t>
    </dgm:pt>
    <dgm:pt modelId="{2C53C061-B8A4-4F7D-8E34-B99642334642}" type="sibTrans" cxnId="{91054E59-3E1B-492D-B60F-8BB60CB5396E}">
      <dgm:prSet/>
      <dgm:spPr/>
      <dgm:t>
        <a:bodyPr/>
        <a:lstStyle/>
        <a:p>
          <a:endParaRPr lang="zh-CN" altLang="en-US"/>
        </a:p>
      </dgm:t>
    </dgm:pt>
    <dgm:pt modelId="{BE268586-FAF1-4A0C-B1AD-C903FB74F56F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软件背景	有数据库管理系统</a:t>
          </a:r>
        </a:p>
      </dgm:t>
    </dgm:pt>
    <dgm:pt modelId="{7C6319EF-298F-49EA-B4D6-F624652F6D5A}" type="parTrans" cxnId="{48F87EDD-EC57-4897-9F50-EE0E470A47CB}">
      <dgm:prSet/>
      <dgm:spPr/>
      <dgm:t>
        <a:bodyPr/>
        <a:lstStyle/>
        <a:p>
          <a:endParaRPr lang="zh-CN" altLang="en-US"/>
        </a:p>
      </dgm:t>
    </dgm:pt>
    <dgm:pt modelId="{B18D5606-373B-4681-972F-A544D497D9B4}" type="sibTrans" cxnId="{48F87EDD-EC57-4897-9F50-EE0E470A47CB}">
      <dgm:prSet/>
      <dgm:spPr/>
      <dgm:t>
        <a:bodyPr/>
        <a:lstStyle/>
        <a:p>
          <a:endParaRPr lang="zh-CN" altLang="en-US"/>
        </a:p>
      </dgm:t>
    </dgm:pt>
    <dgm:pt modelId="{8CCE6DBD-0BDD-4071-A83B-8CA78447E885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处理方式	联机实时处理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,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分布处理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,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批处理</a:t>
          </a:r>
          <a:endParaRPr lang="en-US" altLang="zh-CN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880B01B-F542-45FE-AD5D-18B766CFC1B7}" type="parTrans" cxnId="{F52822A3-E2F5-4F2F-A6A5-E0613FDC79E2}">
      <dgm:prSet/>
      <dgm:spPr/>
      <dgm:t>
        <a:bodyPr/>
        <a:lstStyle/>
        <a:p>
          <a:endParaRPr lang="zh-CN" altLang="en-US"/>
        </a:p>
      </dgm:t>
    </dgm:pt>
    <dgm:pt modelId="{1FF69D1A-498C-43D6-A81D-3D7A5210DAFF}" type="sibTrans" cxnId="{F52822A3-E2F5-4F2F-A6A5-E0613FDC79E2}">
      <dgm:prSet/>
      <dgm:spPr/>
      <dgm:t>
        <a:bodyPr/>
        <a:lstStyle/>
        <a:p>
          <a:endParaRPr lang="zh-CN" altLang="en-US"/>
        </a:p>
      </dgm:t>
    </dgm:pt>
    <dgm:pt modelId="{39FEC647-C10A-4D5D-AF9E-DDD65B54FA32}" type="pres">
      <dgm:prSet presAssocID="{5639B4C6-3165-4C5C-B876-5EA0D53D3DD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099D41C-2060-4E7E-B47F-F3F5B4786806}" type="pres">
      <dgm:prSet presAssocID="{5788A8D1-DC1D-479A-BB55-C5593B6C3223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2A34B3-2B46-44FF-ABD5-A44DEC7D2D9B}" type="pres">
      <dgm:prSet presAssocID="{5788A8D1-DC1D-479A-BB55-C5593B6C3223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7F35E67-37B9-4138-9071-0C50DDD08D51}" type="pres">
      <dgm:prSet presAssocID="{C5D6E1DC-A753-4739-AFEA-5A53966933B8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387B03C-F99C-4D50-A662-D59D2325E594}" type="pres">
      <dgm:prSet presAssocID="{C5D6E1DC-A753-4739-AFEA-5A53966933B8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1E31F66-8DB6-4E6C-ACFA-A089F8EC0413}" type="presOf" srcId="{1E6660F2-2923-4A61-808C-8DAE5EC672B6}" destId="{6387B03C-F99C-4D50-A662-D59D2325E594}" srcOrd="0" destOrd="0" presId="urn:microsoft.com/office/officeart/2005/8/layout/vList2"/>
    <dgm:cxn modelId="{ACC16C87-73FF-46FF-9449-F65A97E493EC}" type="presOf" srcId="{5639B4C6-3165-4C5C-B876-5EA0D53D3DD7}" destId="{39FEC647-C10A-4D5D-AF9E-DDD65B54FA32}" srcOrd="0" destOrd="0" presId="urn:microsoft.com/office/officeart/2005/8/layout/vList2"/>
    <dgm:cxn modelId="{FD99B360-DEAD-452A-8FB7-6147E8A49B2A}" srcId="{5639B4C6-3165-4C5C-B876-5EA0D53D3DD7}" destId="{5788A8D1-DC1D-479A-BB55-C5593B6C3223}" srcOrd="0" destOrd="0" parTransId="{9784A0D0-F4AF-4A1E-BDF2-1E2228A829C9}" sibTransId="{9EEB699D-6ED0-4D89-B829-BDE98D288E65}"/>
    <dgm:cxn modelId="{33311328-14AB-4A12-ABF7-A4F6CB263CB2}" type="presOf" srcId="{CEDD0E03-F2F3-42BA-A255-16AC0C898EA1}" destId="{442A34B3-2B46-44FF-ABD5-A44DEC7D2D9B}" srcOrd="0" destOrd="0" presId="urn:microsoft.com/office/officeart/2005/8/layout/vList2"/>
    <dgm:cxn modelId="{A8FAC998-32AF-4FDF-879B-A671C917CED5}" srcId="{5788A8D1-DC1D-479A-BB55-C5593B6C3223}" destId="{CEDD0E03-F2F3-42BA-A255-16AC0C898EA1}" srcOrd="0" destOrd="0" parTransId="{D9B53EE2-7244-4318-B5DF-B3664B1B65C5}" sibTransId="{7CE59943-B773-49D9-8FDA-6B060F2B6641}"/>
    <dgm:cxn modelId="{7FE55AF8-7403-4D02-8012-CBF130F8635E}" type="presOf" srcId="{8CCE6DBD-0BDD-4071-A83B-8CA78447E885}" destId="{6387B03C-F99C-4D50-A662-D59D2325E594}" srcOrd="0" destOrd="3" presId="urn:microsoft.com/office/officeart/2005/8/layout/vList2"/>
    <dgm:cxn modelId="{F52822A3-E2F5-4F2F-A6A5-E0613FDC79E2}" srcId="{C5D6E1DC-A753-4739-AFEA-5A53966933B8}" destId="{8CCE6DBD-0BDD-4071-A83B-8CA78447E885}" srcOrd="3" destOrd="0" parTransId="{2880B01B-F542-45FE-AD5D-18B766CFC1B7}" sibTransId="{1FF69D1A-498C-43D6-A81D-3D7A5210DAFF}"/>
    <dgm:cxn modelId="{B5E4FD1E-053B-4C50-BDC6-58CC6F5A51B9}" type="presOf" srcId="{1F9C636E-0308-43E0-B369-9F7842DEBE58}" destId="{6387B03C-F99C-4D50-A662-D59D2325E594}" srcOrd="0" destOrd="1" presId="urn:microsoft.com/office/officeart/2005/8/layout/vList2"/>
    <dgm:cxn modelId="{6802E96C-8CA0-4CDA-BC72-15D588AB03AB}" type="presOf" srcId="{5788A8D1-DC1D-479A-BB55-C5593B6C3223}" destId="{3099D41C-2060-4E7E-B47F-F3F5B4786806}" srcOrd="0" destOrd="0" presId="urn:microsoft.com/office/officeart/2005/8/layout/vList2"/>
    <dgm:cxn modelId="{397B3B3F-84EC-4D70-83CD-E95E917ED6FD}" type="presOf" srcId="{BE268586-FAF1-4A0C-B1AD-C903FB74F56F}" destId="{6387B03C-F99C-4D50-A662-D59D2325E594}" srcOrd="0" destOrd="2" presId="urn:microsoft.com/office/officeart/2005/8/layout/vList2"/>
    <dgm:cxn modelId="{1AA16255-1CAB-4E8B-82E9-3ABD69C53B1B}" srcId="{5639B4C6-3165-4C5C-B876-5EA0D53D3DD7}" destId="{C5D6E1DC-A753-4739-AFEA-5A53966933B8}" srcOrd="1" destOrd="0" parTransId="{C5327922-8738-465F-9E10-D48CB52007AD}" sibTransId="{AC737447-4D4F-41CE-B17A-3962849EECAB}"/>
    <dgm:cxn modelId="{738B9C38-F51B-42D3-B7C2-CDA2E4A678B8}" srcId="{C5D6E1DC-A753-4739-AFEA-5A53966933B8}" destId="{1E6660F2-2923-4A61-808C-8DAE5EC672B6}" srcOrd="0" destOrd="0" parTransId="{7EF4DA45-BC49-4C3C-87A6-57EDDE31E41B}" sibTransId="{891D649D-4E39-4B61-B75F-553879B8D769}"/>
    <dgm:cxn modelId="{6DC895E8-4413-441B-AF6D-53A3BAA5008A}" type="presOf" srcId="{C5D6E1DC-A753-4739-AFEA-5A53966933B8}" destId="{27F35E67-37B9-4138-9071-0C50DDD08D51}" srcOrd="0" destOrd="0" presId="urn:microsoft.com/office/officeart/2005/8/layout/vList2"/>
    <dgm:cxn modelId="{91054E59-3E1B-492D-B60F-8BB60CB5396E}" srcId="{C5D6E1DC-A753-4739-AFEA-5A53966933B8}" destId="{1F9C636E-0308-43E0-B369-9F7842DEBE58}" srcOrd="1" destOrd="0" parTransId="{CF3ABB12-4BF5-44A1-8480-02ADBDE8BA2A}" sibTransId="{2C53C061-B8A4-4F7D-8E34-B99642334642}"/>
    <dgm:cxn modelId="{48F87EDD-EC57-4897-9F50-EE0E470A47CB}" srcId="{C5D6E1DC-A753-4739-AFEA-5A53966933B8}" destId="{BE268586-FAF1-4A0C-B1AD-C903FB74F56F}" srcOrd="2" destOrd="0" parTransId="{7C6319EF-298F-49EA-B4D6-F624652F6D5A}" sibTransId="{B18D5606-373B-4681-972F-A544D497D9B4}"/>
    <dgm:cxn modelId="{8A93931A-E806-4EEB-B96A-C115BA91FF82}" type="presParOf" srcId="{39FEC647-C10A-4D5D-AF9E-DDD65B54FA32}" destId="{3099D41C-2060-4E7E-B47F-F3F5B4786806}" srcOrd="0" destOrd="0" presId="urn:microsoft.com/office/officeart/2005/8/layout/vList2"/>
    <dgm:cxn modelId="{C2A5DFEC-0985-42F8-A975-327A01BD6E13}" type="presParOf" srcId="{39FEC647-C10A-4D5D-AF9E-DDD65B54FA32}" destId="{442A34B3-2B46-44FF-ABD5-A44DEC7D2D9B}" srcOrd="1" destOrd="0" presId="urn:microsoft.com/office/officeart/2005/8/layout/vList2"/>
    <dgm:cxn modelId="{C42C907F-342F-40C7-ACA9-12A13934A95E}" type="presParOf" srcId="{39FEC647-C10A-4D5D-AF9E-DDD65B54FA32}" destId="{27F35E67-37B9-4138-9071-0C50DDD08D51}" srcOrd="2" destOrd="0" presId="urn:microsoft.com/office/officeart/2005/8/layout/vList2"/>
    <dgm:cxn modelId="{9FF3F35D-F5D9-457D-8FB1-7273C49BEE0B}" type="presParOf" srcId="{39FEC647-C10A-4D5D-AF9E-DDD65B54FA32}" destId="{6387B03C-F99C-4D50-A662-D59D2325E594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22DA6A-9A90-4C90-8597-98EA1FC8046B}">
      <dsp:nvSpPr>
        <dsp:cNvPr id="0" name=""/>
        <dsp:cNvSpPr/>
      </dsp:nvSpPr>
      <dsp:spPr>
        <a:xfrm>
          <a:off x="0" y="821"/>
          <a:ext cx="7992888" cy="4121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1.</a:t>
          </a:r>
          <a:r>
            <a:rPr lang="zh-CN" sz="1400" kern="1200" dirty="0" smtClean="0"/>
            <a:t>数据库系统概述，关系模型概述（第一章、第二章部分）</a:t>
          </a:r>
          <a:endParaRPr lang="zh-CN" altLang="en-US" sz="1400" kern="1200" dirty="0"/>
        </a:p>
      </dsp:txBody>
      <dsp:txXfrm>
        <a:off x="20120" y="20941"/>
        <a:ext cx="7952648" cy="371923"/>
      </dsp:txXfrm>
    </dsp:sp>
    <dsp:sp modelId="{AFE68B36-BB7A-4CC1-BCA8-3A797213EF19}">
      <dsp:nvSpPr>
        <dsp:cNvPr id="0" name=""/>
        <dsp:cNvSpPr/>
      </dsp:nvSpPr>
      <dsp:spPr>
        <a:xfrm>
          <a:off x="0" y="423194"/>
          <a:ext cx="7992888" cy="4121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2.</a:t>
          </a:r>
          <a:r>
            <a:rPr lang="zh-CN" sz="1400" kern="1200" dirty="0" smtClean="0"/>
            <a:t>关系数据库（</a:t>
          </a:r>
          <a:r>
            <a:rPr lang="en-US" sz="1400" kern="1200" dirty="0" err="1" smtClean="0"/>
            <a:t>sql</a:t>
          </a:r>
          <a:r>
            <a:rPr lang="en-US" sz="1400" kern="1200" dirty="0" smtClean="0"/>
            <a:t> server</a:t>
          </a:r>
          <a:r>
            <a:rPr lang="zh-CN" sz="1400" kern="1200" dirty="0" smtClean="0"/>
            <a:t>）基本操作：数据库、表的创建，数据的基本操作（插入、删除和修改）（第三章）</a:t>
          </a:r>
          <a:endParaRPr lang="zh-CN" sz="1400" kern="1200" dirty="0"/>
        </a:p>
      </dsp:txBody>
      <dsp:txXfrm>
        <a:off x="20120" y="443314"/>
        <a:ext cx="7952648" cy="371923"/>
      </dsp:txXfrm>
    </dsp:sp>
    <dsp:sp modelId="{5103E86B-AEB7-41FD-AA1F-590800F8BBD8}">
      <dsp:nvSpPr>
        <dsp:cNvPr id="0" name=""/>
        <dsp:cNvSpPr/>
      </dsp:nvSpPr>
      <dsp:spPr>
        <a:xfrm>
          <a:off x="0" y="845567"/>
          <a:ext cx="7992888" cy="4121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3.</a:t>
          </a:r>
          <a:r>
            <a:rPr lang="zh-CN" sz="1400" kern="1200" dirty="0" smtClean="0"/>
            <a:t>关系模型详细讲解（第一章、第二章）</a:t>
          </a:r>
          <a:endParaRPr lang="zh-CN" sz="1400" kern="1200" dirty="0"/>
        </a:p>
      </dsp:txBody>
      <dsp:txXfrm>
        <a:off x="20120" y="865687"/>
        <a:ext cx="7952648" cy="371923"/>
      </dsp:txXfrm>
    </dsp:sp>
    <dsp:sp modelId="{A23CDE30-FC00-4BEF-878B-3350608E34FC}">
      <dsp:nvSpPr>
        <dsp:cNvPr id="0" name=""/>
        <dsp:cNvSpPr/>
      </dsp:nvSpPr>
      <dsp:spPr>
        <a:xfrm>
          <a:off x="0" y="1267940"/>
          <a:ext cx="7992888" cy="4121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4.</a:t>
          </a:r>
          <a:r>
            <a:rPr lang="zh-CN" sz="1400" kern="1200" dirty="0" smtClean="0"/>
            <a:t>关系代数（第二章）</a:t>
          </a:r>
          <a:endParaRPr lang="zh-CN" sz="1400" kern="1200" dirty="0"/>
        </a:p>
      </dsp:txBody>
      <dsp:txXfrm>
        <a:off x="20120" y="1288060"/>
        <a:ext cx="7952648" cy="371923"/>
      </dsp:txXfrm>
    </dsp:sp>
    <dsp:sp modelId="{C00F59B6-15D6-4F47-8472-7F172AED68D8}">
      <dsp:nvSpPr>
        <dsp:cNvPr id="0" name=""/>
        <dsp:cNvSpPr/>
      </dsp:nvSpPr>
      <dsp:spPr>
        <a:xfrm>
          <a:off x="0" y="1690313"/>
          <a:ext cx="7992888" cy="4121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5.SQL</a:t>
          </a:r>
          <a:r>
            <a:rPr lang="zh-CN" sz="1400" kern="1200" dirty="0" smtClean="0"/>
            <a:t>数据查询（第三章）</a:t>
          </a:r>
          <a:endParaRPr lang="zh-CN" sz="1400" kern="1200" dirty="0"/>
        </a:p>
      </dsp:txBody>
      <dsp:txXfrm>
        <a:off x="20120" y="1710433"/>
        <a:ext cx="7952648" cy="371923"/>
      </dsp:txXfrm>
    </dsp:sp>
    <dsp:sp modelId="{7D36E060-4A59-43A1-AB8A-25BCBBAAD662}">
      <dsp:nvSpPr>
        <dsp:cNvPr id="0" name=""/>
        <dsp:cNvSpPr/>
      </dsp:nvSpPr>
      <dsp:spPr>
        <a:xfrm>
          <a:off x="0" y="2112686"/>
          <a:ext cx="7992888" cy="4121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6.</a:t>
          </a:r>
          <a:r>
            <a:rPr lang="zh-CN" sz="1400" kern="1200" dirty="0" smtClean="0"/>
            <a:t>视图（第三章）</a:t>
          </a:r>
          <a:endParaRPr lang="zh-CN" sz="1400" kern="1200" dirty="0"/>
        </a:p>
      </dsp:txBody>
      <dsp:txXfrm>
        <a:off x="20120" y="2132806"/>
        <a:ext cx="7952648" cy="371923"/>
      </dsp:txXfrm>
    </dsp:sp>
    <dsp:sp modelId="{B81F499A-5BEA-45D4-BD0A-E870D2D54BCF}">
      <dsp:nvSpPr>
        <dsp:cNvPr id="0" name=""/>
        <dsp:cNvSpPr/>
      </dsp:nvSpPr>
      <dsp:spPr>
        <a:xfrm>
          <a:off x="0" y="2535059"/>
          <a:ext cx="7992888" cy="4121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7.</a:t>
          </a:r>
          <a:r>
            <a:rPr lang="zh-CN" sz="1400" kern="1200" dirty="0" smtClean="0"/>
            <a:t>数据模型、数据库系统结构、数据库系统组成等（第一章）</a:t>
          </a:r>
          <a:endParaRPr lang="zh-CN" sz="1400" kern="1200" dirty="0"/>
        </a:p>
      </dsp:txBody>
      <dsp:txXfrm>
        <a:off x="20120" y="2555179"/>
        <a:ext cx="7952648" cy="371923"/>
      </dsp:txXfrm>
    </dsp:sp>
    <dsp:sp modelId="{73141A21-3A77-4574-8208-B7051DC40947}">
      <dsp:nvSpPr>
        <dsp:cNvPr id="0" name=""/>
        <dsp:cNvSpPr/>
      </dsp:nvSpPr>
      <dsp:spPr>
        <a:xfrm>
          <a:off x="0" y="2957432"/>
          <a:ext cx="7992888" cy="4121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8.</a:t>
          </a:r>
          <a:r>
            <a:rPr lang="zh-CN" sz="1400" kern="1200" dirty="0" smtClean="0"/>
            <a:t>数据完整性（第五章）</a:t>
          </a:r>
          <a:endParaRPr lang="zh-CN" sz="1400" kern="1200" dirty="0"/>
        </a:p>
      </dsp:txBody>
      <dsp:txXfrm>
        <a:off x="20120" y="2977552"/>
        <a:ext cx="7952648" cy="371923"/>
      </dsp:txXfrm>
    </dsp:sp>
    <dsp:sp modelId="{0E4E7D47-23DD-436D-8BB7-F40F3F1ADCED}">
      <dsp:nvSpPr>
        <dsp:cNvPr id="0" name=""/>
        <dsp:cNvSpPr/>
      </dsp:nvSpPr>
      <dsp:spPr>
        <a:xfrm>
          <a:off x="0" y="3379805"/>
          <a:ext cx="7992888" cy="4121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9.</a:t>
          </a:r>
          <a:r>
            <a:rPr lang="zh-CN" sz="1400" kern="1200" dirty="0" smtClean="0"/>
            <a:t>规范化理论（第六章）</a:t>
          </a:r>
          <a:endParaRPr lang="zh-CN" sz="1400" kern="1200" dirty="0"/>
        </a:p>
      </dsp:txBody>
      <dsp:txXfrm>
        <a:off x="20120" y="3399925"/>
        <a:ext cx="7952648" cy="371923"/>
      </dsp:txXfrm>
    </dsp:sp>
    <dsp:sp modelId="{B6F099F4-EB36-47B7-9FEB-1392116CE45C}">
      <dsp:nvSpPr>
        <dsp:cNvPr id="0" name=""/>
        <dsp:cNvSpPr/>
      </dsp:nvSpPr>
      <dsp:spPr>
        <a:xfrm>
          <a:off x="0" y="3802178"/>
          <a:ext cx="7992888" cy="4121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10.</a:t>
          </a:r>
          <a:r>
            <a:rPr lang="zh-CN" sz="1400" kern="1200" dirty="0" smtClean="0"/>
            <a:t>数据库设计（第七章）</a:t>
          </a:r>
          <a:endParaRPr lang="zh-CN" sz="1400" kern="1200" dirty="0"/>
        </a:p>
      </dsp:txBody>
      <dsp:txXfrm>
        <a:off x="20120" y="3822298"/>
        <a:ext cx="7952648" cy="371923"/>
      </dsp:txXfrm>
    </dsp:sp>
    <dsp:sp modelId="{3FDFCEC5-559E-4D77-A034-7EEE1B071B0F}">
      <dsp:nvSpPr>
        <dsp:cNvPr id="0" name=""/>
        <dsp:cNvSpPr/>
      </dsp:nvSpPr>
      <dsp:spPr>
        <a:xfrm>
          <a:off x="0" y="4224551"/>
          <a:ext cx="7992888" cy="4121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11.</a:t>
          </a:r>
          <a:r>
            <a:rPr lang="zh-CN" sz="1400" kern="1200" dirty="0" smtClean="0"/>
            <a:t>数据库安全性（第四章）</a:t>
          </a:r>
          <a:endParaRPr lang="zh-CN" sz="1400" kern="1200" dirty="0"/>
        </a:p>
      </dsp:txBody>
      <dsp:txXfrm>
        <a:off x="20120" y="4244671"/>
        <a:ext cx="7952648" cy="371923"/>
      </dsp:txXfrm>
    </dsp:sp>
    <dsp:sp modelId="{02BA1497-743D-453E-A00E-747B78F14A5A}">
      <dsp:nvSpPr>
        <dsp:cNvPr id="0" name=""/>
        <dsp:cNvSpPr/>
      </dsp:nvSpPr>
      <dsp:spPr>
        <a:xfrm>
          <a:off x="0" y="4646924"/>
          <a:ext cx="7992888" cy="4121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12.</a:t>
          </a:r>
          <a:r>
            <a:rPr lang="zh-CN" sz="1400" kern="1200" dirty="0" smtClean="0"/>
            <a:t>数据库恢复技术（事务）（第十章）</a:t>
          </a:r>
          <a:endParaRPr lang="zh-CN" sz="1400" kern="1200" dirty="0"/>
        </a:p>
      </dsp:txBody>
      <dsp:txXfrm>
        <a:off x="20120" y="4667044"/>
        <a:ext cx="7952648" cy="371923"/>
      </dsp:txXfrm>
    </dsp:sp>
    <dsp:sp modelId="{9AA8030C-D41D-43AF-A699-31F4702E42C0}">
      <dsp:nvSpPr>
        <dsp:cNvPr id="0" name=""/>
        <dsp:cNvSpPr/>
      </dsp:nvSpPr>
      <dsp:spPr>
        <a:xfrm>
          <a:off x="0" y="5069297"/>
          <a:ext cx="7992888" cy="4121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13.</a:t>
          </a:r>
          <a:r>
            <a:rPr lang="zh-CN" sz="1400" kern="1200" dirty="0" smtClean="0"/>
            <a:t>并发控制（第十一章）</a:t>
          </a:r>
          <a:endParaRPr lang="zh-CN" sz="1400" kern="1200" dirty="0"/>
        </a:p>
      </dsp:txBody>
      <dsp:txXfrm>
        <a:off x="20120" y="5089417"/>
        <a:ext cx="7952648" cy="371923"/>
      </dsp:txXfrm>
    </dsp:sp>
    <dsp:sp modelId="{A5304E46-C3EB-4757-B7A3-D01140D5FE5B}">
      <dsp:nvSpPr>
        <dsp:cNvPr id="0" name=""/>
        <dsp:cNvSpPr/>
      </dsp:nvSpPr>
      <dsp:spPr>
        <a:xfrm>
          <a:off x="0" y="5491670"/>
          <a:ext cx="7992888" cy="4121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14.</a:t>
          </a:r>
          <a:r>
            <a:rPr lang="zh-CN" sz="1400" kern="1200" dirty="0" smtClean="0"/>
            <a:t>数据库编程（第八章）</a:t>
          </a:r>
          <a:endParaRPr lang="zh-CN" sz="1400" kern="1200" dirty="0"/>
        </a:p>
      </dsp:txBody>
      <dsp:txXfrm>
        <a:off x="20120" y="5511790"/>
        <a:ext cx="7952648" cy="37192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15EE51-7BA3-451C-B42A-656BB0A5090B}">
      <dsp:nvSpPr>
        <dsp:cNvPr id="0" name=""/>
        <dsp:cNvSpPr/>
      </dsp:nvSpPr>
      <dsp:spPr>
        <a:xfrm>
          <a:off x="0" y="79940"/>
          <a:ext cx="8077200" cy="7528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数据存储</a:t>
          </a:r>
          <a:endParaRPr lang="zh-CN" altLang="en-US" sz="2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6753" y="116693"/>
        <a:ext cx="8003694" cy="679389"/>
      </dsp:txXfrm>
    </dsp:sp>
    <dsp:sp modelId="{D3079C63-7C20-4EA6-834E-1A05405173B3}">
      <dsp:nvSpPr>
        <dsp:cNvPr id="0" name=""/>
        <dsp:cNvSpPr/>
      </dsp:nvSpPr>
      <dsp:spPr>
        <a:xfrm>
          <a:off x="0" y="832835"/>
          <a:ext cx="8077200" cy="1738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9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定长记录 存储在“学生基本信息”文件中</a:t>
          </a:r>
          <a:endParaRPr lang="en-US" altLang="zh-CN" sz="19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9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变长记录 存放在另一个</a:t>
          </a:r>
          <a:r>
            <a:rPr lang="en-US" altLang="zh-CN" sz="19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”</a:t>
          </a:r>
          <a:r>
            <a:rPr lang="zh-CN" altLang="en-US" sz="19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奖励</a:t>
          </a:r>
          <a:r>
            <a:rPr lang="en-US" altLang="zh-CN" sz="19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”</a:t>
          </a:r>
          <a:r>
            <a:rPr lang="zh-CN" altLang="en-US" sz="19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文件</a:t>
          </a:r>
          <a:endParaRPr lang="en-US" altLang="zh-CN" sz="19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9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“学生基本信息”表中的</a:t>
          </a:r>
          <a:r>
            <a:rPr lang="zh-CN" altLang="zh-CN" sz="19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位置和长度描述</a:t>
          </a:r>
          <a:r>
            <a:rPr lang="zh-CN" altLang="en-US" sz="19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“</a:t>
          </a:r>
          <a:r>
            <a:rPr lang="zh-CN" altLang="zh-CN" sz="19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奖励</a:t>
          </a:r>
          <a:r>
            <a:rPr lang="zh-CN" altLang="en-US" sz="19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”</a:t>
          </a:r>
          <a:r>
            <a:rPr lang="zh-CN" altLang="zh-CN" sz="19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文件中记录的开始位置和长度</a:t>
          </a:r>
          <a:endParaRPr lang="en-US" altLang="zh-CN" sz="19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832835"/>
        <a:ext cx="8077200" cy="1738800"/>
      </dsp:txXfrm>
    </dsp:sp>
    <dsp:sp modelId="{F12F48F7-CD3F-4812-A507-B39A8D2390AC}">
      <dsp:nvSpPr>
        <dsp:cNvPr id="0" name=""/>
        <dsp:cNvSpPr/>
      </dsp:nvSpPr>
      <dsp:spPr>
        <a:xfrm>
          <a:off x="0" y="2571635"/>
          <a:ext cx="8077200" cy="7528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查询数据</a:t>
          </a:r>
          <a:endParaRPr lang="en-US" altLang="zh-CN" sz="24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6753" y="2608388"/>
        <a:ext cx="8003694" cy="679389"/>
      </dsp:txXfrm>
    </dsp:sp>
    <dsp:sp modelId="{6A846475-5A0C-4425-B842-8BE0E9FEFBAC}">
      <dsp:nvSpPr>
        <dsp:cNvPr id="0" name=""/>
        <dsp:cNvSpPr/>
      </dsp:nvSpPr>
      <dsp:spPr>
        <a:xfrm>
          <a:off x="0" y="3324530"/>
          <a:ext cx="8077200" cy="434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9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编写应用程序，实现数据的录入和查找</a:t>
          </a:r>
          <a:endParaRPr lang="en-US" altLang="zh-CN" sz="19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3324530"/>
        <a:ext cx="8077200" cy="434700"/>
      </dsp:txXfrm>
    </dsp:sp>
    <dsp:sp modelId="{0D6AE564-39EB-44BB-97F7-EFEF339A2F1D}">
      <dsp:nvSpPr>
        <dsp:cNvPr id="0" name=""/>
        <dsp:cNvSpPr/>
      </dsp:nvSpPr>
      <dsp:spPr>
        <a:xfrm>
          <a:off x="0" y="3759231"/>
          <a:ext cx="8077200" cy="7528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缺点</a:t>
          </a:r>
        </a:p>
      </dsp:txBody>
      <dsp:txXfrm>
        <a:off x="36753" y="3795984"/>
        <a:ext cx="8003694" cy="679389"/>
      </dsp:txXfrm>
    </dsp:sp>
    <dsp:sp modelId="{816DED89-FC4A-44A3-AAB6-6BCE64C42175}">
      <dsp:nvSpPr>
        <dsp:cNvPr id="0" name=""/>
        <dsp:cNvSpPr/>
      </dsp:nvSpPr>
      <dsp:spPr>
        <a:xfrm>
          <a:off x="0" y="4512126"/>
          <a:ext cx="8077200" cy="819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zh-CN" sz="19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程序员</a:t>
          </a:r>
          <a:r>
            <a:rPr lang="zh-CN" altLang="en-US" sz="19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必须</a:t>
          </a:r>
          <a:r>
            <a:rPr lang="zh-CN" altLang="zh-CN" sz="19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关注记录结构和不同文件中记录之间的联系，工作量大，编程复杂，开发速度慢</a:t>
          </a:r>
          <a:endParaRPr lang="zh-CN" altLang="en-US" sz="19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4512126"/>
        <a:ext cx="8077200" cy="81972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726406-CCBB-4816-A828-D7082850CE1C}">
      <dsp:nvSpPr>
        <dsp:cNvPr id="0" name=""/>
        <dsp:cNvSpPr/>
      </dsp:nvSpPr>
      <dsp:spPr>
        <a:xfrm>
          <a:off x="0" y="73005"/>
          <a:ext cx="8077200" cy="9724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存储数据</a:t>
          </a:r>
          <a:endParaRPr lang="zh-CN" altLang="en-US" sz="3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7473" y="120478"/>
        <a:ext cx="7982254" cy="877543"/>
      </dsp:txXfrm>
    </dsp:sp>
    <dsp:sp modelId="{0EB4092B-984E-491C-90A5-B1C4EF078273}">
      <dsp:nvSpPr>
        <dsp:cNvPr id="0" name=""/>
        <dsp:cNvSpPr/>
      </dsp:nvSpPr>
      <dsp:spPr>
        <a:xfrm>
          <a:off x="0" y="1045494"/>
          <a:ext cx="8077200" cy="27593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建立两张表</a:t>
          </a:r>
          <a:r>
            <a:rPr lang="en-US" altLang="zh-CN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: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STUDENT</a:t>
          </a:r>
          <a:r>
            <a:rPr lang="zh-CN" altLang="en-US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表</a:t>
          </a:r>
          <a:r>
            <a:rPr lang="en-US" altLang="zh-CN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-</a:t>
          </a:r>
          <a:r>
            <a:rPr lang="zh-CN" altLang="zh-CN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存放学生的基本信息，</a:t>
          </a:r>
          <a:endParaRPr lang="en-US" altLang="zh-CN" sz="24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AWARD</a:t>
          </a:r>
          <a:r>
            <a:rPr lang="zh-CN" altLang="en-US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表</a:t>
          </a:r>
          <a:r>
            <a:rPr lang="en-US" altLang="zh-CN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-</a:t>
          </a:r>
          <a:r>
            <a:rPr lang="zh-CN" altLang="zh-CN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存放学生的奖励情况</a:t>
          </a:r>
          <a:endParaRPr lang="en-US" altLang="zh-CN" sz="24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使用</a:t>
          </a:r>
          <a:r>
            <a:rPr lang="zh-CN" altLang="zh-CN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两条插入命令</a:t>
          </a:r>
          <a:r>
            <a:rPr lang="en-US" altLang="zh-CN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zh-CN" altLang="en-US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完成</a:t>
          </a:r>
          <a:r>
            <a:rPr lang="zh-CN" altLang="zh-CN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学生基本信息和奖励情况</a:t>
          </a:r>
          <a:r>
            <a:rPr lang="zh-CN" altLang="en-US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的数据</a:t>
          </a:r>
          <a:r>
            <a:rPr lang="zh-CN" altLang="zh-CN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录入功能</a:t>
          </a:r>
          <a:endParaRPr lang="en-US" altLang="zh-CN" sz="24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1045494"/>
        <a:ext cx="8077200" cy="2759309"/>
      </dsp:txXfrm>
    </dsp:sp>
    <dsp:sp modelId="{FC8FD0F9-FC9C-4521-BC51-982BF53E211D}">
      <dsp:nvSpPr>
        <dsp:cNvPr id="0" name=""/>
        <dsp:cNvSpPr/>
      </dsp:nvSpPr>
      <dsp:spPr>
        <a:xfrm>
          <a:off x="0" y="3804804"/>
          <a:ext cx="8077200" cy="9724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zh-CN" sz="3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查询功能</a:t>
          </a:r>
          <a:endParaRPr lang="en-US" altLang="zh-CN" sz="31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7473" y="3852277"/>
        <a:ext cx="7982254" cy="877543"/>
      </dsp:txXfrm>
    </dsp:sp>
    <dsp:sp modelId="{07745141-20E0-42CE-9A91-17A7A8EE97AA}">
      <dsp:nvSpPr>
        <dsp:cNvPr id="0" name=""/>
        <dsp:cNvSpPr/>
      </dsp:nvSpPr>
      <dsp:spPr>
        <a:xfrm>
          <a:off x="0" y="4777294"/>
          <a:ext cx="8077200" cy="5614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zh-CN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可以用一条查询语句实现</a:t>
          </a:r>
          <a:endParaRPr lang="zh-CN" altLang="en-US" sz="24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4777294"/>
        <a:ext cx="8077200" cy="56148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DCBE10-730C-45BE-A9C9-7CAF5FF02581}">
      <dsp:nvSpPr>
        <dsp:cNvPr id="0" name=""/>
        <dsp:cNvSpPr/>
      </dsp:nvSpPr>
      <dsp:spPr>
        <a:xfrm>
          <a:off x="0" y="1020913"/>
          <a:ext cx="8077200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8EE0FB-9411-4991-9496-06009BA59DA3}">
      <dsp:nvSpPr>
        <dsp:cNvPr id="0" name=""/>
        <dsp:cNvSpPr/>
      </dsp:nvSpPr>
      <dsp:spPr>
        <a:xfrm>
          <a:off x="403860" y="681433"/>
          <a:ext cx="5654040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09" tIns="0" rIns="213709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数据结构化</a:t>
          </a:r>
          <a:endParaRPr lang="zh-CN" altLang="en-US" sz="23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37004" y="714577"/>
        <a:ext cx="5587752" cy="612672"/>
      </dsp:txXfrm>
    </dsp:sp>
    <dsp:sp modelId="{25150DD4-D46A-4C8A-9207-29F940393D17}">
      <dsp:nvSpPr>
        <dsp:cNvPr id="0" name=""/>
        <dsp:cNvSpPr/>
      </dsp:nvSpPr>
      <dsp:spPr>
        <a:xfrm>
          <a:off x="0" y="2064193"/>
          <a:ext cx="8077200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C14042-2265-46C1-81DE-4C5C1F597BC5}">
      <dsp:nvSpPr>
        <dsp:cNvPr id="0" name=""/>
        <dsp:cNvSpPr/>
      </dsp:nvSpPr>
      <dsp:spPr>
        <a:xfrm>
          <a:off x="403860" y="1724713"/>
          <a:ext cx="5654040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09" tIns="0" rIns="213709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数据的共享性高，冗余度低且易扩充</a:t>
          </a:r>
        </a:p>
      </dsp:txBody>
      <dsp:txXfrm>
        <a:off x="437004" y="1757857"/>
        <a:ext cx="5587752" cy="612672"/>
      </dsp:txXfrm>
    </dsp:sp>
    <dsp:sp modelId="{54F583C3-1764-4FEE-B710-06FE0EF519BC}">
      <dsp:nvSpPr>
        <dsp:cNvPr id="0" name=""/>
        <dsp:cNvSpPr/>
      </dsp:nvSpPr>
      <dsp:spPr>
        <a:xfrm>
          <a:off x="0" y="3107473"/>
          <a:ext cx="8077200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6D8EF6-85DD-4821-A485-FA9FE8A784F4}">
      <dsp:nvSpPr>
        <dsp:cNvPr id="0" name=""/>
        <dsp:cNvSpPr/>
      </dsp:nvSpPr>
      <dsp:spPr>
        <a:xfrm>
          <a:off x="403860" y="2767993"/>
          <a:ext cx="5654040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09" tIns="0" rIns="213709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数据独立性高</a:t>
          </a:r>
        </a:p>
      </dsp:txBody>
      <dsp:txXfrm>
        <a:off x="437004" y="2801137"/>
        <a:ext cx="5587752" cy="612672"/>
      </dsp:txXfrm>
    </dsp:sp>
    <dsp:sp modelId="{95536E59-4080-40E4-A9CE-1931D4DE80DC}">
      <dsp:nvSpPr>
        <dsp:cNvPr id="0" name=""/>
        <dsp:cNvSpPr/>
      </dsp:nvSpPr>
      <dsp:spPr>
        <a:xfrm>
          <a:off x="0" y="4150753"/>
          <a:ext cx="8077200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0E5F7-C403-498B-A1CB-0B716A223E0F}">
      <dsp:nvSpPr>
        <dsp:cNvPr id="0" name=""/>
        <dsp:cNvSpPr/>
      </dsp:nvSpPr>
      <dsp:spPr>
        <a:xfrm>
          <a:off x="403860" y="3811273"/>
          <a:ext cx="5654040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709" tIns="0" rIns="213709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数据由数据库管理系统统一管理和控制</a:t>
          </a:r>
        </a:p>
      </dsp:txBody>
      <dsp:txXfrm>
        <a:off x="437004" y="3844417"/>
        <a:ext cx="5587752" cy="61267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C55FA0-C929-429E-BF1C-A9457DFF3FD4}">
      <dsp:nvSpPr>
        <dsp:cNvPr id="0" name=""/>
        <dsp:cNvSpPr/>
      </dsp:nvSpPr>
      <dsp:spPr>
        <a:xfrm>
          <a:off x="0" y="4991"/>
          <a:ext cx="7632848" cy="1095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整体结构化</a:t>
          </a:r>
          <a:endParaRPr lang="zh-CN" altLang="en-US" sz="3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3459" y="58450"/>
        <a:ext cx="7525930" cy="988202"/>
      </dsp:txXfrm>
    </dsp:sp>
    <dsp:sp modelId="{38E4DA67-77F7-43F1-A1AB-F63C3D866634}">
      <dsp:nvSpPr>
        <dsp:cNvPr id="0" name=""/>
        <dsp:cNvSpPr/>
      </dsp:nvSpPr>
      <dsp:spPr>
        <a:xfrm>
          <a:off x="0" y="1100111"/>
          <a:ext cx="7632848" cy="186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2343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不再仅仅针对某一个应用，而是面向全组织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不仅数据内部结构化，整体是结构化的，数据之间具有联系</a:t>
          </a:r>
        </a:p>
      </dsp:txBody>
      <dsp:txXfrm>
        <a:off x="0" y="1100111"/>
        <a:ext cx="7632848" cy="186300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EF76F6-8FDD-452C-AACD-8B3D71D15B92}">
      <dsp:nvSpPr>
        <dsp:cNvPr id="0" name=""/>
        <dsp:cNvSpPr/>
      </dsp:nvSpPr>
      <dsp:spPr>
        <a:xfrm>
          <a:off x="0" y="287385"/>
          <a:ext cx="8077200" cy="10352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3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物理独立性</a:t>
          </a:r>
          <a:endParaRPr lang="zh-CN" altLang="en-US" sz="33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0536" y="337921"/>
        <a:ext cx="7976128" cy="934158"/>
      </dsp:txXfrm>
    </dsp:sp>
    <dsp:sp modelId="{33E3D6D6-F9D5-4CA5-AE49-06594911730A}">
      <dsp:nvSpPr>
        <dsp:cNvPr id="0" name=""/>
        <dsp:cNvSpPr/>
      </dsp:nvSpPr>
      <dsp:spPr>
        <a:xfrm>
          <a:off x="0" y="1322615"/>
          <a:ext cx="8077200" cy="1639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指用户的应用程序与数据库中数据的物理存储是相互独立的。当数据的物理存储改变了，应用程序不用改变。</a:t>
          </a:r>
        </a:p>
      </dsp:txBody>
      <dsp:txXfrm>
        <a:off x="0" y="1322615"/>
        <a:ext cx="8077200" cy="1639440"/>
      </dsp:txXfrm>
    </dsp:sp>
    <dsp:sp modelId="{50858120-B2C1-446E-8874-8FEF8DA0CCEE}">
      <dsp:nvSpPr>
        <dsp:cNvPr id="0" name=""/>
        <dsp:cNvSpPr/>
      </dsp:nvSpPr>
      <dsp:spPr>
        <a:xfrm>
          <a:off x="0" y="2962056"/>
          <a:ext cx="8077200" cy="10352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3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逻辑独立性</a:t>
          </a:r>
        </a:p>
      </dsp:txBody>
      <dsp:txXfrm>
        <a:off x="50536" y="3012592"/>
        <a:ext cx="7976128" cy="934158"/>
      </dsp:txXfrm>
    </dsp:sp>
    <dsp:sp modelId="{9129FB73-4968-4D84-8C19-8734209A13D1}">
      <dsp:nvSpPr>
        <dsp:cNvPr id="0" name=""/>
        <dsp:cNvSpPr/>
      </dsp:nvSpPr>
      <dsp:spPr>
        <a:xfrm>
          <a:off x="0" y="3997286"/>
          <a:ext cx="8077200" cy="1127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指用户的应用程序与数据库的逻辑结构是相互独立的。数据的逻辑结构改变了，应用程序不用改变。 </a:t>
          </a:r>
        </a:p>
      </dsp:txBody>
      <dsp:txXfrm>
        <a:off x="0" y="3997286"/>
        <a:ext cx="8077200" cy="112711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062725-D336-460E-8E63-0550A860B74B}">
      <dsp:nvSpPr>
        <dsp:cNvPr id="0" name=""/>
        <dsp:cNvSpPr/>
      </dsp:nvSpPr>
      <dsp:spPr>
        <a:xfrm>
          <a:off x="0" y="208052"/>
          <a:ext cx="7704856" cy="7215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23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1</a:t>
          </a:r>
          <a:r>
            <a:rPr lang="zh-CN" altLang="en-US" sz="23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）数据的安全性（</a:t>
          </a:r>
          <a:r>
            <a:rPr lang="en-US" altLang="zh-CN" sz="23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Security</a:t>
          </a:r>
          <a:r>
            <a:rPr lang="zh-CN" altLang="en-US" sz="23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）保护</a:t>
          </a:r>
          <a:endParaRPr lang="zh-CN" altLang="en-US" sz="23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5222" y="243274"/>
        <a:ext cx="7634412" cy="651080"/>
      </dsp:txXfrm>
    </dsp:sp>
    <dsp:sp modelId="{9D2013AA-EC54-4DE8-9391-E4F2A2FB9A6C}">
      <dsp:nvSpPr>
        <dsp:cNvPr id="0" name=""/>
        <dsp:cNvSpPr/>
      </dsp:nvSpPr>
      <dsp:spPr>
        <a:xfrm>
          <a:off x="0" y="929576"/>
          <a:ext cx="7704856" cy="416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4629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保护数据以防止不合法的使用造成的数据的泄密和破坏。</a:t>
          </a:r>
        </a:p>
      </dsp:txBody>
      <dsp:txXfrm>
        <a:off x="0" y="929576"/>
        <a:ext cx="7704856" cy="416587"/>
      </dsp:txXfrm>
    </dsp:sp>
    <dsp:sp modelId="{39C03864-4571-4BE6-9EA8-A88CC14DE355}">
      <dsp:nvSpPr>
        <dsp:cNvPr id="0" name=""/>
        <dsp:cNvSpPr/>
      </dsp:nvSpPr>
      <dsp:spPr>
        <a:xfrm>
          <a:off x="0" y="1346164"/>
          <a:ext cx="7704856" cy="7215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23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</a:t>
          </a:r>
          <a:r>
            <a:rPr lang="zh-CN" altLang="en-US" sz="23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）数据的完整性（</a:t>
          </a:r>
          <a:r>
            <a:rPr lang="en-US" altLang="zh-CN" sz="23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Integrity</a:t>
          </a:r>
          <a:r>
            <a:rPr lang="zh-CN" altLang="en-US" sz="23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）检查</a:t>
          </a:r>
        </a:p>
      </dsp:txBody>
      <dsp:txXfrm>
        <a:off x="35222" y="1381386"/>
        <a:ext cx="7634412" cy="651080"/>
      </dsp:txXfrm>
    </dsp:sp>
    <dsp:sp modelId="{E71E3042-D5D3-48FC-A3C5-4808271EB934}">
      <dsp:nvSpPr>
        <dsp:cNvPr id="0" name=""/>
        <dsp:cNvSpPr/>
      </dsp:nvSpPr>
      <dsp:spPr>
        <a:xfrm>
          <a:off x="0" y="2067688"/>
          <a:ext cx="7704856" cy="416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4629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保证数据的正确性、有效性和相容性。</a:t>
          </a:r>
        </a:p>
      </dsp:txBody>
      <dsp:txXfrm>
        <a:off x="0" y="2067688"/>
        <a:ext cx="7704856" cy="416587"/>
      </dsp:txXfrm>
    </dsp:sp>
    <dsp:sp modelId="{883F1E30-0005-46BA-9BA1-A0FE78C2334D}">
      <dsp:nvSpPr>
        <dsp:cNvPr id="0" name=""/>
        <dsp:cNvSpPr/>
      </dsp:nvSpPr>
      <dsp:spPr>
        <a:xfrm>
          <a:off x="0" y="2484276"/>
          <a:ext cx="7704856" cy="7215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23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3</a:t>
          </a:r>
          <a:r>
            <a:rPr lang="zh-CN" altLang="en-US" sz="23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）并发（</a:t>
          </a:r>
          <a:r>
            <a:rPr lang="en-US" altLang="zh-CN" sz="23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Concurrency</a:t>
          </a:r>
          <a:r>
            <a:rPr lang="zh-CN" altLang="en-US" sz="23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）控制</a:t>
          </a:r>
        </a:p>
      </dsp:txBody>
      <dsp:txXfrm>
        <a:off x="35222" y="2519498"/>
        <a:ext cx="7634412" cy="651080"/>
      </dsp:txXfrm>
    </dsp:sp>
    <dsp:sp modelId="{BCB36619-8482-4F0D-B9A5-4DCA9D4A13F6}">
      <dsp:nvSpPr>
        <dsp:cNvPr id="0" name=""/>
        <dsp:cNvSpPr/>
      </dsp:nvSpPr>
      <dsp:spPr>
        <a:xfrm>
          <a:off x="0" y="3205800"/>
          <a:ext cx="7704856" cy="416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4629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对多用户的并发操作加以控制和协调，防止相互干扰而得到错误的结果。</a:t>
          </a:r>
        </a:p>
      </dsp:txBody>
      <dsp:txXfrm>
        <a:off x="0" y="3205800"/>
        <a:ext cx="7704856" cy="416587"/>
      </dsp:txXfrm>
    </dsp:sp>
    <dsp:sp modelId="{DC9D2A1B-CC5C-4D06-8263-9A45390470FC}">
      <dsp:nvSpPr>
        <dsp:cNvPr id="0" name=""/>
        <dsp:cNvSpPr/>
      </dsp:nvSpPr>
      <dsp:spPr>
        <a:xfrm>
          <a:off x="0" y="3622387"/>
          <a:ext cx="7704856" cy="7215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23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  <a:r>
            <a:rPr lang="zh-CN" altLang="en-US" sz="23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）数据库恢复（</a:t>
          </a:r>
          <a:r>
            <a:rPr lang="en-US" altLang="zh-CN" sz="23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Recovery</a:t>
          </a:r>
          <a:r>
            <a:rPr lang="zh-CN" altLang="en-US" sz="23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</a:p>
      </dsp:txBody>
      <dsp:txXfrm>
        <a:off x="35222" y="3657609"/>
        <a:ext cx="7634412" cy="651080"/>
      </dsp:txXfrm>
    </dsp:sp>
    <dsp:sp modelId="{B9363A8E-3BCC-4640-B503-8A90AB06A6B1}">
      <dsp:nvSpPr>
        <dsp:cNvPr id="0" name=""/>
        <dsp:cNvSpPr/>
      </dsp:nvSpPr>
      <dsp:spPr>
        <a:xfrm>
          <a:off x="0" y="4343912"/>
          <a:ext cx="7704856" cy="416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4629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将数据库从错误状态恢复到某一已知的正确状态。</a:t>
          </a:r>
        </a:p>
      </dsp:txBody>
      <dsp:txXfrm>
        <a:off x="0" y="4343912"/>
        <a:ext cx="7704856" cy="41658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0F7A9D-5D68-4D87-B857-F62DD1641985}">
      <dsp:nvSpPr>
        <dsp:cNvPr id="0" name=""/>
        <dsp:cNvSpPr/>
      </dsp:nvSpPr>
      <dsp:spPr>
        <a:xfrm>
          <a:off x="0" y="74225"/>
          <a:ext cx="8077200" cy="8783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zh-CN" sz="2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数据库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2879" y="117104"/>
        <a:ext cx="7991442" cy="792619"/>
      </dsp:txXfrm>
    </dsp:sp>
    <dsp:sp modelId="{CEDD4CD7-BAE0-48C5-99EF-0C3847FC939C}">
      <dsp:nvSpPr>
        <dsp:cNvPr id="0" name=""/>
        <dsp:cNvSpPr/>
      </dsp:nvSpPr>
      <dsp:spPr>
        <a:xfrm>
          <a:off x="0" y="952603"/>
          <a:ext cx="8077200" cy="1477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数据库</a:t>
          </a:r>
          <a:r>
            <a:rPr lang="zh-CN" altLang="zh-CN" sz="2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是长期存储在计算机内有组织的</a:t>
          </a:r>
          <a:r>
            <a:rPr lang="zh-CN" altLang="en-US" sz="2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zh-CN" altLang="zh-CN" sz="2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大量的</a:t>
          </a:r>
          <a:r>
            <a:rPr lang="zh-CN" altLang="en-US" sz="2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zh-CN" altLang="zh-CN" sz="2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共享的数据集合。</a:t>
          </a:r>
          <a:endParaRPr lang="zh-CN" altLang="en-US" sz="2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zh-CN" sz="2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可以供各种用户共享，具有最小冗余度和较高的数据独立性。</a:t>
          </a:r>
          <a:endParaRPr lang="zh-CN" altLang="en-US" sz="2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952603"/>
        <a:ext cx="8077200" cy="1477980"/>
      </dsp:txXfrm>
    </dsp:sp>
    <dsp:sp modelId="{85F0AEDC-D9F2-40E7-959F-952BFCC5C0BA}">
      <dsp:nvSpPr>
        <dsp:cNvPr id="0" name=""/>
        <dsp:cNvSpPr/>
      </dsp:nvSpPr>
      <dsp:spPr>
        <a:xfrm>
          <a:off x="0" y="2430583"/>
          <a:ext cx="8077200" cy="8783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数据库管理系统</a:t>
          </a:r>
        </a:p>
      </dsp:txBody>
      <dsp:txXfrm>
        <a:off x="42879" y="2473462"/>
        <a:ext cx="7991442" cy="792619"/>
      </dsp:txXfrm>
    </dsp:sp>
    <dsp:sp modelId="{DC7C993A-A70D-476A-8A5E-66831D6FD431}">
      <dsp:nvSpPr>
        <dsp:cNvPr id="0" name=""/>
        <dsp:cNvSpPr/>
      </dsp:nvSpPr>
      <dsp:spPr>
        <a:xfrm>
          <a:off x="0" y="3308961"/>
          <a:ext cx="8077200" cy="2028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数据库管理系统</a:t>
          </a:r>
          <a:r>
            <a:rPr lang="zh-CN" altLang="zh-CN" sz="2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在数据库建立、运用和维护时对数据库进行统一控制，以保证数据的完整性、安全性，</a:t>
          </a:r>
          <a:endParaRPr lang="zh-CN" altLang="en-US" sz="22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zh-CN" sz="2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并在多用户同时使用数据库时进行并发控制，</a:t>
          </a:r>
          <a:endParaRPr lang="zh-CN" altLang="en-US" sz="22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zh-CN" sz="2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在发生故障后对数据库进行恢复。</a:t>
          </a:r>
          <a:endParaRPr lang="zh-CN" altLang="en-US" sz="22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3308961"/>
        <a:ext cx="8077200" cy="202860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CDF061-9D90-49E5-9FAF-9DAA0BA07EE5}">
      <dsp:nvSpPr>
        <dsp:cNvPr id="0" name=""/>
        <dsp:cNvSpPr/>
      </dsp:nvSpPr>
      <dsp:spPr>
        <a:xfrm>
          <a:off x="0" y="127579"/>
          <a:ext cx="8077200" cy="7215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概念模型</a:t>
          </a:r>
          <a:endParaRPr lang="zh-CN" altLang="en-US" sz="23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5222" y="162801"/>
        <a:ext cx="8006756" cy="651080"/>
      </dsp:txXfrm>
    </dsp:sp>
    <dsp:sp modelId="{C35A3CB4-7AB0-4B68-99F9-E73C508CEB8C}">
      <dsp:nvSpPr>
        <dsp:cNvPr id="0" name=""/>
        <dsp:cNvSpPr/>
      </dsp:nvSpPr>
      <dsp:spPr>
        <a:xfrm>
          <a:off x="0" y="849103"/>
          <a:ext cx="8077200" cy="856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 也称信息模型，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它是按用户的观点来对数据和信息建模，用于数据库设计。 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849103"/>
        <a:ext cx="8077200" cy="856980"/>
      </dsp:txXfrm>
    </dsp:sp>
    <dsp:sp modelId="{E688F821-8A73-4E7B-80C1-A3357D8C21EA}">
      <dsp:nvSpPr>
        <dsp:cNvPr id="0" name=""/>
        <dsp:cNvSpPr/>
      </dsp:nvSpPr>
      <dsp:spPr>
        <a:xfrm>
          <a:off x="0" y="1706083"/>
          <a:ext cx="8077200" cy="7215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逻辑模型和物理模型   </a:t>
          </a:r>
        </a:p>
      </dsp:txBody>
      <dsp:txXfrm>
        <a:off x="35222" y="1741305"/>
        <a:ext cx="8006756" cy="651080"/>
      </dsp:txXfrm>
    </dsp:sp>
    <dsp:sp modelId="{E8ED48D2-C3C5-49D8-9E89-4440857ED618}">
      <dsp:nvSpPr>
        <dsp:cNvPr id="0" name=""/>
        <dsp:cNvSpPr/>
      </dsp:nvSpPr>
      <dsp:spPr>
        <a:xfrm>
          <a:off x="0" y="2427607"/>
          <a:ext cx="8077200" cy="2856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逻辑模型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主要包括网状模型、层次模型、关系模型、面向对象数据模型、对象关系数据模型、半结构化数据模型等。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按计算机系统的观点对数据建模，用于</a:t>
          </a:r>
          <a:r>
            <a:rPr lang="en-US" altLang="zh-CN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DBMS</a:t>
          </a: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实现。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物理模型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是对数据最底层的抽象，描述数据在系统内部的表示方式和存取方法，在磁盘或磁带上的存储方式和存取方法。</a:t>
          </a:r>
        </a:p>
      </dsp:txBody>
      <dsp:txXfrm>
        <a:off x="0" y="2427607"/>
        <a:ext cx="8077200" cy="285660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3FF1D4-46D0-48BD-9A1E-89527EFEFE6A}">
      <dsp:nvSpPr>
        <dsp:cNvPr id="0" name=""/>
        <dsp:cNvSpPr/>
      </dsp:nvSpPr>
      <dsp:spPr>
        <a:xfrm>
          <a:off x="3344" y="1956147"/>
          <a:ext cx="2870837" cy="13037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7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现实世界中的客观对象抽象为概念模型；</a:t>
          </a:r>
          <a:endParaRPr lang="zh-CN" sz="17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344" y="1956147"/>
        <a:ext cx="2870837" cy="869144"/>
      </dsp:txXfrm>
    </dsp:sp>
    <dsp:sp modelId="{C89C36C8-135C-4AF3-8B5F-1D3559370228}">
      <dsp:nvSpPr>
        <dsp:cNvPr id="0" name=""/>
        <dsp:cNvSpPr/>
      </dsp:nvSpPr>
      <dsp:spPr>
        <a:xfrm>
          <a:off x="591347" y="2825292"/>
          <a:ext cx="2870837" cy="979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17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将现实世界抽象为信息世界</a:t>
          </a:r>
          <a:endParaRPr lang="zh-CN" sz="17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20027" y="2853972"/>
        <a:ext cx="2813477" cy="921840"/>
      </dsp:txXfrm>
    </dsp:sp>
    <dsp:sp modelId="{B51CCC28-CB54-4F0D-AB62-02328F991D68}">
      <dsp:nvSpPr>
        <dsp:cNvPr id="0" name=""/>
        <dsp:cNvSpPr/>
      </dsp:nvSpPr>
      <dsp:spPr>
        <a:xfrm>
          <a:off x="3309390" y="2033342"/>
          <a:ext cx="922642" cy="7147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3309390" y="2176293"/>
        <a:ext cx="708216" cy="428853"/>
      </dsp:txXfrm>
    </dsp:sp>
    <dsp:sp modelId="{646541B2-5AFD-4AD6-A91A-48484C63ACE8}">
      <dsp:nvSpPr>
        <dsp:cNvPr id="0" name=""/>
        <dsp:cNvSpPr/>
      </dsp:nvSpPr>
      <dsp:spPr>
        <a:xfrm>
          <a:off x="4615015" y="1956147"/>
          <a:ext cx="2870837" cy="13037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7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把概念模型转换为某一数据库管理系统支持的数据模型。</a:t>
          </a:r>
          <a:endParaRPr lang="zh-CN" sz="17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615015" y="1956147"/>
        <a:ext cx="2870837" cy="869144"/>
      </dsp:txXfrm>
    </dsp:sp>
    <dsp:sp modelId="{CCD5E1DE-2D0F-4BCF-9827-A95C5DC21AB5}">
      <dsp:nvSpPr>
        <dsp:cNvPr id="0" name=""/>
        <dsp:cNvSpPr/>
      </dsp:nvSpPr>
      <dsp:spPr>
        <a:xfrm>
          <a:off x="5203018" y="2825292"/>
          <a:ext cx="2870837" cy="979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17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将信息世界转换为机器世界</a:t>
          </a:r>
          <a:endParaRPr lang="zh-CN" sz="17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231698" y="2853972"/>
        <a:ext cx="2813477" cy="92184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E61DF4-0F5E-4E95-A162-67A6AA087495}">
      <dsp:nvSpPr>
        <dsp:cNvPr id="0" name=""/>
        <dsp:cNvSpPr/>
      </dsp:nvSpPr>
      <dsp:spPr>
        <a:xfrm>
          <a:off x="0" y="103599"/>
          <a:ext cx="8077200" cy="9411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概念模型</a:t>
          </a:r>
          <a:endParaRPr lang="zh-CN" altLang="en-US" sz="3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5942" y="149541"/>
        <a:ext cx="7985316" cy="849234"/>
      </dsp:txXfrm>
    </dsp:sp>
    <dsp:sp modelId="{0E2E7AA3-E9B1-466B-A9D4-B3B2A9A5EC0C}">
      <dsp:nvSpPr>
        <dsp:cNvPr id="0" name=""/>
        <dsp:cNvSpPr/>
      </dsp:nvSpPr>
      <dsp:spPr>
        <a:xfrm>
          <a:off x="0" y="1044718"/>
          <a:ext cx="8077200" cy="1086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3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也称信息模型，</a:t>
          </a:r>
          <a:endParaRPr lang="zh-CN" altLang="en-US" sz="23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3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它是按用户的观点来对数据和信息建模，用于数据库设计。 </a:t>
          </a:r>
          <a:endParaRPr lang="zh-CN" altLang="en-US" sz="23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1044718"/>
        <a:ext cx="8077200" cy="1086750"/>
      </dsp:txXfrm>
    </dsp:sp>
    <dsp:sp modelId="{2877899D-CD54-4EDE-9B5D-7E9D6B146DC6}">
      <dsp:nvSpPr>
        <dsp:cNvPr id="0" name=""/>
        <dsp:cNvSpPr/>
      </dsp:nvSpPr>
      <dsp:spPr>
        <a:xfrm>
          <a:off x="0" y="2131468"/>
          <a:ext cx="8077200" cy="9411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概念模型的用途</a:t>
          </a:r>
          <a:endParaRPr lang="zh-CN" altLang="en-US" sz="3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5942" y="2177410"/>
        <a:ext cx="7985316" cy="849234"/>
      </dsp:txXfrm>
    </dsp:sp>
    <dsp:sp modelId="{78CAC737-B607-4522-B65F-91A0AD300C75}">
      <dsp:nvSpPr>
        <dsp:cNvPr id="0" name=""/>
        <dsp:cNvSpPr/>
      </dsp:nvSpPr>
      <dsp:spPr>
        <a:xfrm>
          <a:off x="0" y="3072587"/>
          <a:ext cx="8077200" cy="223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3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概念模型用于信息世界的建模</a:t>
          </a:r>
          <a:endParaRPr lang="zh-CN" altLang="en-US" sz="23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3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是现实世界到机器世界的一个中间层次</a:t>
          </a:r>
          <a:endParaRPr lang="zh-CN" altLang="en-US" sz="23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3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是数据库设计的有力工具</a:t>
          </a:r>
          <a:endParaRPr lang="zh-CN" altLang="en-US" sz="23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3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数据库设计人员和用户之间进行交流的语言</a:t>
          </a:r>
          <a:endParaRPr lang="zh-CN" altLang="en-US" sz="23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3072587"/>
        <a:ext cx="8077200" cy="22356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7018A2-4461-4517-9885-D7123DFDFEA4}">
      <dsp:nvSpPr>
        <dsp:cNvPr id="0" name=""/>
        <dsp:cNvSpPr/>
      </dsp:nvSpPr>
      <dsp:spPr>
        <a:xfrm>
          <a:off x="0" y="11077"/>
          <a:ext cx="7488832" cy="119208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65000"/>
                <a:satMod val="270000"/>
              </a:schemeClr>
            </a:gs>
            <a:gs pos="25000">
              <a:schemeClr val="accent2">
                <a:hueOff val="0"/>
                <a:satOff val="0"/>
                <a:lumOff val="0"/>
                <a:alphaOff val="0"/>
                <a:tint val="60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29000"/>
                <a:satMod val="400000"/>
              </a:schemeClr>
            </a:gs>
          </a:gsLst>
          <a:lin ang="16200000" scaled="1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数据的定义</a:t>
          </a:r>
          <a:endParaRPr lang="zh-CN" altLang="en-US" sz="3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8193" y="69270"/>
        <a:ext cx="7372446" cy="1075697"/>
      </dsp:txXfrm>
    </dsp:sp>
    <dsp:sp modelId="{F1571BAD-4BE7-4115-B169-344E4191AA97}">
      <dsp:nvSpPr>
        <dsp:cNvPr id="0" name=""/>
        <dsp:cNvSpPr/>
      </dsp:nvSpPr>
      <dsp:spPr>
        <a:xfrm>
          <a:off x="0" y="1203161"/>
          <a:ext cx="7488832" cy="688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7770" tIns="48260" rIns="270256" bIns="482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3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描述事物的符号记录</a:t>
          </a:r>
        </a:p>
      </dsp:txBody>
      <dsp:txXfrm>
        <a:off x="0" y="1203161"/>
        <a:ext cx="7488832" cy="688274"/>
      </dsp:txXfrm>
    </dsp:sp>
    <dsp:sp modelId="{5D4C60EB-3CC6-4E25-8F38-CB75BA784388}">
      <dsp:nvSpPr>
        <dsp:cNvPr id="0" name=""/>
        <dsp:cNvSpPr/>
      </dsp:nvSpPr>
      <dsp:spPr>
        <a:xfrm>
          <a:off x="0" y="1891436"/>
          <a:ext cx="7488832" cy="1192083"/>
        </a:xfrm>
        <a:prstGeom prst="roundRect">
          <a:avLst/>
        </a:prstGeom>
        <a:gradFill rotWithShape="0">
          <a:gsLst>
            <a:gs pos="0">
              <a:schemeClr val="accent2">
                <a:hueOff val="7729367"/>
                <a:satOff val="-82653"/>
                <a:lumOff val="21569"/>
                <a:alphaOff val="0"/>
                <a:tint val="65000"/>
                <a:satMod val="270000"/>
              </a:schemeClr>
            </a:gs>
            <a:gs pos="25000">
              <a:schemeClr val="accent2">
                <a:hueOff val="7729367"/>
                <a:satOff val="-82653"/>
                <a:lumOff val="21569"/>
                <a:alphaOff val="0"/>
                <a:tint val="60000"/>
                <a:satMod val="300000"/>
              </a:schemeClr>
            </a:gs>
            <a:gs pos="100000">
              <a:schemeClr val="accent2">
                <a:hueOff val="7729367"/>
                <a:satOff val="-82653"/>
                <a:lumOff val="21569"/>
                <a:alphaOff val="0"/>
                <a:tint val="29000"/>
                <a:satMod val="400000"/>
              </a:schemeClr>
            </a:gs>
          </a:gsLst>
          <a:lin ang="16200000" scaled="1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数据的种类</a:t>
          </a:r>
        </a:p>
      </dsp:txBody>
      <dsp:txXfrm>
        <a:off x="58193" y="1949629"/>
        <a:ext cx="7372446" cy="1075697"/>
      </dsp:txXfrm>
    </dsp:sp>
    <dsp:sp modelId="{991BD83F-09D0-4F75-A168-556E9CE3C64C}">
      <dsp:nvSpPr>
        <dsp:cNvPr id="0" name=""/>
        <dsp:cNvSpPr/>
      </dsp:nvSpPr>
      <dsp:spPr>
        <a:xfrm>
          <a:off x="0" y="3083520"/>
          <a:ext cx="7488832" cy="12978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7770" tIns="48260" rIns="270256" bIns="482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3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数字、文字、图形、图像、音频、视频、学生的档案记录等</a:t>
          </a:r>
        </a:p>
      </dsp:txBody>
      <dsp:txXfrm>
        <a:off x="0" y="3083520"/>
        <a:ext cx="7488832" cy="1297889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5090EB-7330-4582-BBF5-D9F86652E3DE}">
      <dsp:nvSpPr>
        <dsp:cNvPr id="0" name=""/>
        <dsp:cNvSpPr/>
      </dsp:nvSpPr>
      <dsp:spPr>
        <a:xfrm>
          <a:off x="0" y="555"/>
          <a:ext cx="8077200" cy="5333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7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1</a:t>
          </a:r>
          <a:r>
            <a:rPr lang="zh-CN" altLang="en-US" sz="17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）实体（</a:t>
          </a:r>
          <a:r>
            <a:rPr lang="en-US" altLang="zh-CN" sz="17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Entity</a:t>
          </a:r>
          <a:r>
            <a:rPr lang="zh-CN" altLang="en-US" sz="17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 </a:t>
          </a:r>
          <a:endParaRPr lang="zh-CN" altLang="en-US" sz="17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6034" y="26589"/>
        <a:ext cx="8025132" cy="481232"/>
      </dsp:txXfrm>
    </dsp:sp>
    <dsp:sp modelId="{182D92DF-260C-493D-9D5D-D1343F85C597}">
      <dsp:nvSpPr>
        <dsp:cNvPr id="0" name=""/>
        <dsp:cNvSpPr/>
      </dsp:nvSpPr>
      <dsp:spPr>
        <a:xfrm>
          <a:off x="0" y="533856"/>
          <a:ext cx="8077200" cy="6158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3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客观存在并可相互区别的事物称为实体。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3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可以是具体的人、事、物或抽象的概念。</a:t>
          </a:r>
        </a:p>
      </dsp:txBody>
      <dsp:txXfrm>
        <a:off x="0" y="533856"/>
        <a:ext cx="8077200" cy="615825"/>
      </dsp:txXfrm>
    </dsp:sp>
    <dsp:sp modelId="{B00A5B1D-A933-4630-9BD3-C11350FB924D}">
      <dsp:nvSpPr>
        <dsp:cNvPr id="0" name=""/>
        <dsp:cNvSpPr/>
      </dsp:nvSpPr>
      <dsp:spPr>
        <a:xfrm>
          <a:off x="0" y="1149681"/>
          <a:ext cx="8077200" cy="5333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7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</a:t>
          </a:r>
          <a:r>
            <a:rPr lang="zh-CN" altLang="en-US" sz="17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）属性（</a:t>
          </a:r>
          <a:r>
            <a:rPr lang="en-US" altLang="zh-CN" sz="17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Attribute</a:t>
          </a:r>
          <a:r>
            <a:rPr lang="zh-CN" altLang="en-US" sz="17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 </a:t>
          </a:r>
        </a:p>
      </dsp:txBody>
      <dsp:txXfrm>
        <a:off x="26034" y="1175715"/>
        <a:ext cx="8025132" cy="481232"/>
      </dsp:txXfrm>
    </dsp:sp>
    <dsp:sp modelId="{D0620E28-962A-4873-A59C-350B3860448E}">
      <dsp:nvSpPr>
        <dsp:cNvPr id="0" name=""/>
        <dsp:cNvSpPr/>
      </dsp:nvSpPr>
      <dsp:spPr>
        <a:xfrm>
          <a:off x="0" y="1682981"/>
          <a:ext cx="8077200" cy="299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3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实体所具有的某一特性称为属性。 </a:t>
          </a:r>
        </a:p>
      </dsp:txBody>
      <dsp:txXfrm>
        <a:off x="0" y="1682981"/>
        <a:ext cx="8077200" cy="299115"/>
      </dsp:txXfrm>
    </dsp:sp>
    <dsp:sp modelId="{832B98B4-C58D-471B-BA20-F628C0A014A9}">
      <dsp:nvSpPr>
        <dsp:cNvPr id="0" name=""/>
        <dsp:cNvSpPr/>
      </dsp:nvSpPr>
      <dsp:spPr>
        <a:xfrm>
          <a:off x="0" y="1982096"/>
          <a:ext cx="8077200" cy="5333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7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3</a:t>
          </a:r>
          <a:r>
            <a:rPr lang="zh-CN" altLang="en-US" sz="17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）码（</a:t>
          </a:r>
          <a:r>
            <a:rPr lang="en-US" altLang="zh-CN" sz="17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Key</a:t>
          </a:r>
          <a:r>
            <a:rPr lang="zh-CN" altLang="en-US" sz="17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） </a:t>
          </a:r>
          <a:endParaRPr lang="zh-CN" altLang="en-US" sz="17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6034" y="2008130"/>
        <a:ext cx="8025132" cy="481232"/>
      </dsp:txXfrm>
    </dsp:sp>
    <dsp:sp modelId="{CA716A5E-92F8-40CF-AB4E-9599C145EF4D}">
      <dsp:nvSpPr>
        <dsp:cNvPr id="0" name=""/>
        <dsp:cNvSpPr/>
      </dsp:nvSpPr>
      <dsp:spPr>
        <a:xfrm>
          <a:off x="0" y="2515397"/>
          <a:ext cx="8077200" cy="299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3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唯一标识实体的属性集称为码。</a:t>
          </a:r>
        </a:p>
      </dsp:txBody>
      <dsp:txXfrm>
        <a:off x="0" y="2515397"/>
        <a:ext cx="8077200" cy="299115"/>
      </dsp:txXfrm>
    </dsp:sp>
    <dsp:sp modelId="{C0B49C31-9433-4190-813E-EA5AF89D2AB9}">
      <dsp:nvSpPr>
        <dsp:cNvPr id="0" name=""/>
        <dsp:cNvSpPr/>
      </dsp:nvSpPr>
      <dsp:spPr>
        <a:xfrm>
          <a:off x="0" y="2814512"/>
          <a:ext cx="8077200" cy="5333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7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  <a:r>
            <a:rPr lang="zh-CN" altLang="en-US" sz="17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）实体型（</a:t>
          </a:r>
          <a:r>
            <a:rPr lang="en-US" altLang="zh-CN" sz="17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Entity Type</a:t>
          </a:r>
          <a:r>
            <a:rPr lang="zh-CN" altLang="en-US" sz="17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 </a:t>
          </a:r>
          <a:endParaRPr lang="zh-CN" altLang="en-US" sz="17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6034" y="2840546"/>
        <a:ext cx="8025132" cy="481232"/>
      </dsp:txXfrm>
    </dsp:sp>
    <dsp:sp modelId="{A8B5E74E-C836-4FF3-85DE-A80AB3042F01}">
      <dsp:nvSpPr>
        <dsp:cNvPr id="0" name=""/>
        <dsp:cNvSpPr/>
      </dsp:nvSpPr>
      <dsp:spPr>
        <a:xfrm>
          <a:off x="0" y="3347813"/>
          <a:ext cx="8077200" cy="299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3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用实体名及其属性名集合来抽象和刻画同类实体</a:t>
          </a:r>
          <a:endParaRPr lang="en-US" altLang="zh-CN" sz="13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3347813"/>
        <a:ext cx="8077200" cy="299115"/>
      </dsp:txXfrm>
    </dsp:sp>
    <dsp:sp modelId="{A324F137-40AB-40DE-AEE4-BC78EB30460F}">
      <dsp:nvSpPr>
        <dsp:cNvPr id="0" name=""/>
        <dsp:cNvSpPr/>
      </dsp:nvSpPr>
      <dsp:spPr>
        <a:xfrm>
          <a:off x="0" y="3646928"/>
          <a:ext cx="8077200" cy="5333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7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5</a:t>
          </a:r>
          <a:r>
            <a:rPr lang="zh-CN" altLang="en-US" sz="17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）实体集（</a:t>
          </a:r>
          <a:r>
            <a:rPr lang="en-US" altLang="zh-CN" sz="17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Entity Set</a:t>
          </a:r>
          <a:r>
            <a:rPr lang="zh-CN" altLang="en-US" sz="17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 </a:t>
          </a:r>
        </a:p>
      </dsp:txBody>
      <dsp:txXfrm>
        <a:off x="26034" y="3672962"/>
        <a:ext cx="8025132" cy="481232"/>
      </dsp:txXfrm>
    </dsp:sp>
    <dsp:sp modelId="{11364E1C-29C8-4DDA-AD18-755FD3EC3E36}">
      <dsp:nvSpPr>
        <dsp:cNvPr id="0" name=""/>
        <dsp:cNvSpPr/>
      </dsp:nvSpPr>
      <dsp:spPr>
        <a:xfrm>
          <a:off x="0" y="4180228"/>
          <a:ext cx="8077200" cy="299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3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同一类型实体的集合称为实体集</a:t>
          </a:r>
        </a:p>
      </dsp:txBody>
      <dsp:txXfrm>
        <a:off x="0" y="4180228"/>
        <a:ext cx="8077200" cy="299115"/>
      </dsp:txXfrm>
    </dsp:sp>
    <dsp:sp modelId="{2A7F58E9-F9AA-4DE8-801F-467572E5CD8B}">
      <dsp:nvSpPr>
        <dsp:cNvPr id="0" name=""/>
        <dsp:cNvSpPr/>
      </dsp:nvSpPr>
      <dsp:spPr>
        <a:xfrm>
          <a:off x="0" y="4479343"/>
          <a:ext cx="8077200" cy="5333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7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6</a:t>
          </a:r>
          <a:r>
            <a:rPr lang="zh-CN" altLang="en-US" sz="17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）联系（</a:t>
          </a:r>
          <a:r>
            <a:rPr lang="en-US" altLang="zh-CN" sz="17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Relationship</a:t>
          </a:r>
          <a:r>
            <a:rPr lang="zh-CN" altLang="en-US" sz="17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  </a:t>
          </a:r>
          <a:endParaRPr lang="zh-CN" altLang="en-US" sz="17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6034" y="4505377"/>
        <a:ext cx="8025132" cy="481232"/>
      </dsp:txXfrm>
    </dsp:sp>
    <dsp:sp modelId="{C5F392F3-C299-4A9F-8201-291DFDD52B08}">
      <dsp:nvSpPr>
        <dsp:cNvPr id="0" name=""/>
        <dsp:cNvSpPr/>
      </dsp:nvSpPr>
      <dsp:spPr>
        <a:xfrm>
          <a:off x="0" y="5013200"/>
          <a:ext cx="8077200" cy="879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3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现实世界中事物内部以及事物之间的联系在信息世界中反映为实体（型）内部的联系和实体（型）之间的联系。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3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可以分为</a:t>
          </a:r>
          <a:r>
            <a:rPr lang="zh-CN" altLang="en-US" sz="1300" b="1" kern="1200" dirty="0" smtClean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一对一</a:t>
          </a:r>
          <a:r>
            <a:rPr lang="zh-CN" altLang="en-US" sz="13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zh-CN" altLang="en-US" sz="1300" b="1" kern="1200" dirty="0" smtClean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一对多</a:t>
          </a:r>
          <a:r>
            <a:rPr lang="zh-CN" altLang="en-US" sz="13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和</a:t>
          </a:r>
          <a:r>
            <a:rPr lang="zh-CN" altLang="en-US" sz="1300" b="1" kern="1200" dirty="0" smtClean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多对多</a:t>
          </a:r>
          <a:r>
            <a:rPr lang="zh-CN" altLang="en-US" sz="13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等几种类型</a:t>
          </a:r>
        </a:p>
      </dsp:txBody>
      <dsp:txXfrm>
        <a:off x="0" y="5013200"/>
        <a:ext cx="8077200" cy="87975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5090EB-7330-4582-BBF5-D9F86652E3DE}">
      <dsp:nvSpPr>
        <dsp:cNvPr id="0" name=""/>
        <dsp:cNvSpPr/>
      </dsp:nvSpPr>
      <dsp:spPr>
        <a:xfrm>
          <a:off x="0" y="18604"/>
          <a:ext cx="6906344" cy="1029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3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1</a:t>
          </a:r>
          <a:r>
            <a:rPr lang="zh-CN" altLang="en-US" sz="3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r>
            <a:rPr lang="en-US" altLang="zh-CN" sz="3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E-R</a:t>
          </a:r>
          <a:r>
            <a:rPr lang="zh-CN" altLang="en-US" sz="3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图</a:t>
          </a:r>
          <a:endParaRPr lang="zh-CN" altLang="en-US" sz="3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0261" y="68865"/>
        <a:ext cx="6805822" cy="929078"/>
      </dsp:txXfrm>
    </dsp:sp>
    <dsp:sp modelId="{182D92DF-260C-493D-9D5D-D1343F85C597}">
      <dsp:nvSpPr>
        <dsp:cNvPr id="0" name=""/>
        <dsp:cNvSpPr/>
      </dsp:nvSpPr>
      <dsp:spPr>
        <a:xfrm>
          <a:off x="0" y="1048204"/>
          <a:ext cx="6906344" cy="1252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9276" tIns="48260" rIns="270256" bIns="48260" numCol="1" spcCol="1270" anchor="t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zh-CN" sz="3800" kern="1200" dirty="0" smtClean="0"/>
            <a:t>用</a:t>
          </a:r>
          <a:r>
            <a:rPr lang="en-US" altLang="zh-CN" sz="3800" kern="1200" dirty="0" smtClean="0"/>
            <a:t>E-R</a:t>
          </a:r>
          <a:r>
            <a:rPr lang="zh-CN" altLang="zh-CN" sz="3800" kern="1200" dirty="0" smtClean="0"/>
            <a:t>图来描述现实世界的概念</a:t>
          </a:r>
          <a:r>
            <a:rPr lang="zh-CN" altLang="zh-CN" sz="2800" kern="1200" dirty="0" smtClean="0"/>
            <a:t>模型</a:t>
          </a:r>
          <a:endParaRPr lang="zh-CN" altLang="en-US" sz="28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1048204"/>
        <a:ext cx="6906344" cy="1252350"/>
      </dsp:txXfrm>
    </dsp:sp>
    <dsp:sp modelId="{B00A5B1D-A933-4630-9BD3-C11350FB924D}">
      <dsp:nvSpPr>
        <dsp:cNvPr id="0" name=""/>
        <dsp:cNvSpPr/>
      </dsp:nvSpPr>
      <dsp:spPr>
        <a:xfrm>
          <a:off x="0" y="2300555"/>
          <a:ext cx="6906344" cy="1029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3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</a:t>
          </a:r>
          <a:r>
            <a:rPr lang="zh-CN" altLang="en-US" sz="3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r>
            <a:rPr lang="en-US" altLang="zh-CN" sz="3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E-R</a:t>
          </a:r>
          <a:r>
            <a:rPr lang="zh-CN" altLang="en-US" sz="3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模型</a:t>
          </a:r>
        </a:p>
      </dsp:txBody>
      <dsp:txXfrm>
        <a:off x="50261" y="2350816"/>
        <a:ext cx="6805822" cy="929078"/>
      </dsp:txXfrm>
    </dsp:sp>
    <dsp:sp modelId="{D0620E28-962A-4873-A59C-350B3860448E}">
      <dsp:nvSpPr>
        <dsp:cNvPr id="0" name=""/>
        <dsp:cNvSpPr/>
      </dsp:nvSpPr>
      <dsp:spPr>
        <a:xfrm>
          <a:off x="0" y="3330155"/>
          <a:ext cx="6906344" cy="910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9276" tIns="46990" rIns="263144" bIns="46990" numCol="1" spcCol="1270" anchor="t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3700" kern="1200" dirty="0" smtClean="0"/>
            <a:t>E-R</a:t>
          </a:r>
          <a:r>
            <a:rPr lang="zh-CN" altLang="zh-CN" sz="3700" kern="1200" dirty="0" smtClean="0"/>
            <a:t>方法也称为</a:t>
          </a:r>
          <a:r>
            <a:rPr lang="en-US" altLang="zh-CN" sz="3700" kern="1200" dirty="0" smtClean="0"/>
            <a:t>E-R</a:t>
          </a:r>
          <a:r>
            <a:rPr lang="zh-CN" altLang="zh-CN" sz="2800" kern="1200" dirty="0" smtClean="0"/>
            <a:t>模型</a:t>
          </a:r>
          <a:endParaRPr lang="zh-CN" altLang="en-US" sz="28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3330155"/>
        <a:ext cx="6906344" cy="91080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5090EB-7330-4582-BBF5-D9F86652E3DE}">
      <dsp:nvSpPr>
        <dsp:cNvPr id="0" name=""/>
        <dsp:cNvSpPr/>
      </dsp:nvSpPr>
      <dsp:spPr>
        <a:xfrm>
          <a:off x="0" y="46582"/>
          <a:ext cx="8077200" cy="5960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9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1</a:t>
          </a:r>
          <a:r>
            <a:rPr lang="zh-CN" altLang="en-US" sz="19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）数据结构 </a:t>
          </a:r>
          <a:endParaRPr lang="zh-CN" altLang="en-US" sz="19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9096" y="75678"/>
        <a:ext cx="8019008" cy="537849"/>
      </dsp:txXfrm>
    </dsp:sp>
    <dsp:sp modelId="{182D92DF-260C-493D-9D5D-D1343F85C597}">
      <dsp:nvSpPr>
        <dsp:cNvPr id="0" name=""/>
        <dsp:cNvSpPr/>
      </dsp:nvSpPr>
      <dsp:spPr>
        <a:xfrm>
          <a:off x="0" y="642624"/>
          <a:ext cx="8077200" cy="10619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5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描述数据库的组成对象以及对象之间的联系。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5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通常按照数据结构的类型来命名数据模型：如关系模型、网状模型、层次模型等。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500" kern="1200" dirty="0" smtClean="0"/>
            <a:t>数据结构是对系统静态特性的描述。</a:t>
          </a:r>
          <a:endParaRPr lang="zh-CN" altLang="en-US" sz="15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642624"/>
        <a:ext cx="8077200" cy="1061910"/>
      </dsp:txXfrm>
    </dsp:sp>
    <dsp:sp modelId="{A324F137-40AB-40DE-AEE4-BC78EB30460F}">
      <dsp:nvSpPr>
        <dsp:cNvPr id="0" name=""/>
        <dsp:cNvSpPr/>
      </dsp:nvSpPr>
      <dsp:spPr>
        <a:xfrm>
          <a:off x="0" y="1704534"/>
          <a:ext cx="8077200" cy="5960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9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</a:t>
          </a:r>
          <a:r>
            <a:rPr lang="zh-CN" altLang="en-US" sz="19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）数据操作</a:t>
          </a:r>
        </a:p>
      </dsp:txBody>
      <dsp:txXfrm>
        <a:off x="29096" y="1733630"/>
        <a:ext cx="8019008" cy="537849"/>
      </dsp:txXfrm>
    </dsp:sp>
    <dsp:sp modelId="{11364E1C-29C8-4DDA-AD18-755FD3EC3E36}">
      <dsp:nvSpPr>
        <dsp:cNvPr id="0" name=""/>
        <dsp:cNvSpPr/>
      </dsp:nvSpPr>
      <dsp:spPr>
        <a:xfrm>
          <a:off x="0" y="2300575"/>
          <a:ext cx="8077200" cy="1651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500" kern="1200" dirty="0" smtClean="0"/>
            <a:t>对数据库中各种对象（型）的实例（值）允许执行的</a:t>
          </a:r>
          <a:r>
            <a:rPr lang="zh-CN" altLang="en-US" sz="1500" kern="1200" dirty="0" smtClean="0">
              <a:solidFill>
                <a:srgbClr val="5F9F25"/>
              </a:solidFill>
            </a:rPr>
            <a:t>操作的集合，</a:t>
          </a:r>
          <a:r>
            <a:rPr lang="zh-CN" altLang="en-US" sz="1500" kern="1200" dirty="0" smtClean="0"/>
            <a:t>包括</a:t>
          </a:r>
          <a:r>
            <a:rPr lang="zh-CN" altLang="en-US" sz="1500" kern="1200" dirty="0" smtClean="0">
              <a:solidFill>
                <a:srgbClr val="5F9F25"/>
              </a:solidFill>
            </a:rPr>
            <a:t>操作</a:t>
          </a:r>
          <a:r>
            <a:rPr lang="zh-CN" altLang="en-US" sz="1500" kern="1200" dirty="0" smtClean="0"/>
            <a:t>及有关的</a:t>
          </a:r>
          <a:r>
            <a:rPr lang="zh-CN" altLang="en-US" sz="1500" kern="1200" dirty="0" smtClean="0">
              <a:solidFill>
                <a:srgbClr val="5F9F25"/>
              </a:solidFill>
            </a:rPr>
            <a:t>操作规则</a:t>
          </a:r>
          <a:endParaRPr lang="zh-CN" altLang="en-US" sz="15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5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数据操作的类型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5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查询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5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更新（插入、删除、修改）</a:t>
          </a:r>
        </a:p>
      </dsp:txBody>
      <dsp:txXfrm>
        <a:off x="0" y="2300575"/>
        <a:ext cx="8077200" cy="1651859"/>
      </dsp:txXfrm>
    </dsp:sp>
    <dsp:sp modelId="{2A7F58E9-F9AA-4DE8-801F-467572E5CD8B}">
      <dsp:nvSpPr>
        <dsp:cNvPr id="0" name=""/>
        <dsp:cNvSpPr/>
      </dsp:nvSpPr>
      <dsp:spPr>
        <a:xfrm>
          <a:off x="0" y="3952435"/>
          <a:ext cx="8077200" cy="5960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19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3</a:t>
          </a:r>
          <a:r>
            <a:rPr lang="zh-CN" altLang="en-US" sz="19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）数据的完整性约束条件  </a:t>
          </a:r>
          <a:endParaRPr lang="zh-CN" altLang="en-US" sz="19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9096" y="3981531"/>
        <a:ext cx="8019008" cy="537849"/>
      </dsp:txXfrm>
    </dsp:sp>
    <dsp:sp modelId="{C5F392F3-C299-4A9F-8201-291DFDD52B08}">
      <dsp:nvSpPr>
        <dsp:cNvPr id="0" name=""/>
        <dsp:cNvSpPr/>
      </dsp:nvSpPr>
      <dsp:spPr>
        <a:xfrm>
          <a:off x="0" y="4551696"/>
          <a:ext cx="8077200" cy="12978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5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一组</a:t>
          </a:r>
          <a:r>
            <a:rPr lang="zh-CN" altLang="en-US" sz="1500" kern="1200" dirty="0" smtClean="0"/>
            <a:t>完整性规则的集合。</a:t>
          </a:r>
          <a:endParaRPr lang="zh-CN" altLang="en-US" sz="15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500" kern="1200" dirty="0" smtClean="0"/>
            <a:t>给定的数据模型中数据及其联系所具有的制约和依存规则，用以限定符合数据模型的数据库状态以及状态的变化，以保证数据的正确、有效和相容。</a:t>
          </a:r>
          <a:endParaRPr lang="zh-CN" altLang="en-US" sz="15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5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定义和保持完整性约束条件的机制。</a:t>
          </a:r>
        </a:p>
      </dsp:txBody>
      <dsp:txXfrm>
        <a:off x="0" y="4551696"/>
        <a:ext cx="8077200" cy="1297889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7CF35F-349B-4BE6-AE79-42085F26EB1B}">
      <dsp:nvSpPr>
        <dsp:cNvPr id="0" name=""/>
        <dsp:cNvSpPr/>
      </dsp:nvSpPr>
      <dsp:spPr>
        <a:xfrm>
          <a:off x="0" y="283130"/>
          <a:ext cx="7632848" cy="9558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800" kern="1200" smtClean="0"/>
            <a:t>数据模型对操作的定义</a:t>
          </a:r>
          <a:endParaRPr lang="zh-CN" altLang="en-US" sz="3800" kern="1200" dirty="0"/>
        </a:p>
      </dsp:txBody>
      <dsp:txXfrm>
        <a:off x="46663" y="329793"/>
        <a:ext cx="7539522" cy="862564"/>
      </dsp:txXfrm>
    </dsp:sp>
    <dsp:sp modelId="{53E67CA3-1C0D-4179-B969-2F0353BF6674}">
      <dsp:nvSpPr>
        <dsp:cNvPr id="0" name=""/>
        <dsp:cNvSpPr/>
      </dsp:nvSpPr>
      <dsp:spPr>
        <a:xfrm>
          <a:off x="0" y="1239020"/>
          <a:ext cx="7632848" cy="2202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2343" tIns="48260" rIns="270256" bIns="482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3000" kern="1200" smtClean="0"/>
            <a:t>操作的确切含义</a:t>
          </a:r>
          <a:endParaRPr lang="zh-CN" altLang="en-US" sz="3000" kern="1200" dirty="0" smtClean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3000" kern="1200" smtClean="0"/>
            <a:t>操作符号</a:t>
          </a:r>
          <a:endParaRPr lang="zh-CN" altLang="en-US" sz="3000" kern="1200" dirty="0" smtClean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3000" kern="1200" smtClean="0"/>
            <a:t>操作规则（如优先级）</a:t>
          </a:r>
          <a:endParaRPr lang="zh-CN" altLang="en-US" sz="3000" kern="1200" dirty="0" smtClean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3000" kern="1200" dirty="0" smtClean="0"/>
            <a:t>实现操作的语言</a:t>
          </a:r>
        </a:p>
      </dsp:txBody>
      <dsp:txXfrm>
        <a:off x="0" y="1239020"/>
        <a:ext cx="7632848" cy="2202480"/>
      </dsp:txXfrm>
    </dsp:sp>
    <dsp:sp modelId="{2B5F9482-169F-405D-9F7D-0EAC843B2D9B}">
      <dsp:nvSpPr>
        <dsp:cNvPr id="0" name=""/>
        <dsp:cNvSpPr/>
      </dsp:nvSpPr>
      <dsp:spPr>
        <a:xfrm>
          <a:off x="0" y="3441500"/>
          <a:ext cx="7632848" cy="9558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800" kern="1200" smtClean="0"/>
            <a:t>数据操作是对系统动态特性的描述</a:t>
          </a:r>
          <a:endParaRPr lang="zh-CN" altLang="en-US" sz="3800" kern="1200" dirty="0" smtClean="0"/>
        </a:p>
      </dsp:txBody>
      <dsp:txXfrm>
        <a:off x="46663" y="3488163"/>
        <a:ext cx="7539522" cy="862564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37CE2E-FB9B-4E57-AB06-BBE8EF10F618}">
      <dsp:nvSpPr>
        <dsp:cNvPr id="0" name=""/>
        <dsp:cNvSpPr/>
      </dsp:nvSpPr>
      <dsp:spPr>
        <a:xfrm>
          <a:off x="0" y="724093"/>
          <a:ext cx="8077200" cy="1263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smtClean="0"/>
            <a:t>关系数据库系统采用关系模型作为数据的组织方式 </a:t>
          </a:r>
          <a:endParaRPr lang="zh-CN" altLang="en-US" sz="3000" kern="1200" dirty="0"/>
        </a:p>
      </dsp:txBody>
      <dsp:txXfrm>
        <a:off x="61684" y="785777"/>
        <a:ext cx="7953832" cy="1140232"/>
      </dsp:txXfrm>
    </dsp:sp>
    <dsp:sp modelId="{6D15C449-429D-49AD-BE72-7EB095599E9F}">
      <dsp:nvSpPr>
        <dsp:cNvPr id="0" name=""/>
        <dsp:cNvSpPr/>
      </dsp:nvSpPr>
      <dsp:spPr>
        <a:xfrm>
          <a:off x="0" y="2074093"/>
          <a:ext cx="8077200" cy="1263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000" kern="1200" dirty="0" smtClean="0"/>
            <a:t>1970</a:t>
          </a:r>
          <a:r>
            <a:rPr lang="zh-CN" altLang="en-US" sz="3000" kern="1200" dirty="0" smtClean="0"/>
            <a:t>年美国</a:t>
          </a:r>
          <a:r>
            <a:rPr lang="en-US" altLang="zh-CN" sz="3000" kern="1200" dirty="0" smtClean="0"/>
            <a:t>IBM</a:t>
          </a:r>
          <a:r>
            <a:rPr lang="zh-CN" altLang="en-US" sz="3000" kern="1200" dirty="0" smtClean="0"/>
            <a:t>公司</a:t>
          </a:r>
          <a:r>
            <a:rPr lang="en-US" altLang="zh-CN" sz="3000" kern="1200" dirty="0" smtClean="0"/>
            <a:t>San Jose</a:t>
          </a:r>
          <a:r>
            <a:rPr lang="zh-CN" altLang="en-US" sz="3000" kern="1200" dirty="0" smtClean="0"/>
            <a:t>研究室的研究员</a:t>
          </a:r>
          <a:r>
            <a:rPr lang="en-US" altLang="zh-CN" sz="3000" kern="1200" dirty="0" err="1" smtClean="0"/>
            <a:t>E.F.Codd</a:t>
          </a:r>
          <a:r>
            <a:rPr lang="zh-CN" altLang="en-US" sz="3000" kern="1200" dirty="0" smtClean="0"/>
            <a:t>首次提出了数据库系统的关系模型 </a:t>
          </a:r>
        </a:p>
      </dsp:txBody>
      <dsp:txXfrm>
        <a:off x="61684" y="2135777"/>
        <a:ext cx="7953832" cy="1140232"/>
      </dsp:txXfrm>
    </dsp:sp>
    <dsp:sp modelId="{36A083F0-51B6-4FFB-BDD0-72E04A7D404E}">
      <dsp:nvSpPr>
        <dsp:cNvPr id="0" name=""/>
        <dsp:cNvSpPr/>
      </dsp:nvSpPr>
      <dsp:spPr>
        <a:xfrm>
          <a:off x="0" y="3424093"/>
          <a:ext cx="8077200" cy="1263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smtClean="0"/>
            <a:t>计算机厂商新推出的数据库管理系统几乎都支持关系模型 </a:t>
          </a:r>
          <a:endParaRPr lang="zh-CN" altLang="en-US" sz="3000" kern="1200" dirty="0" smtClean="0"/>
        </a:p>
      </dsp:txBody>
      <dsp:txXfrm>
        <a:off x="61684" y="3485777"/>
        <a:ext cx="7953832" cy="1140232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116BEE-7CA1-4B09-B66F-D9C881D32D3E}">
      <dsp:nvSpPr>
        <dsp:cNvPr id="0" name=""/>
        <dsp:cNvSpPr/>
      </dsp:nvSpPr>
      <dsp:spPr>
        <a:xfrm>
          <a:off x="0" y="12013"/>
          <a:ext cx="8077200" cy="7043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数据结构</a:t>
          </a:r>
          <a:endParaRPr lang="en-US" altLang="zh-CN" sz="2800" kern="1200" dirty="0" smtClean="0"/>
        </a:p>
      </dsp:txBody>
      <dsp:txXfrm>
        <a:off x="34383" y="46396"/>
        <a:ext cx="8008434" cy="635573"/>
      </dsp:txXfrm>
    </dsp:sp>
    <dsp:sp modelId="{78B324F8-8379-4703-93CE-6774C8DA9F17}">
      <dsp:nvSpPr>
        <dsp:cNvPr id="0" name=""/>
        <dsp:cNvSpPr/>
      </dsp:nvSpPr>
      <dsp:spPr>
        <a:xfrm>
          <a:off x="0" y="716353"/>
          <a:ext cx="8077200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200" kern="1200" dirty="0" smtClean="0"/>
            <a:t>关系：元组的集合</a:t>
          </a:r>
          <a:endParaRPr lang="zh-CN" altLang="en-US" sz="2200" kern="1200" dirty="0"/>
        </a:p>
      </dsp:txBody>
      <dsp:txXfrm>
        <a:off x="0" y="716353"/>
        <a:ext cx="8077200" cy="463680"/>
      </dsp:txXfrm>
    </dsp:sp>
    <dsp:sp modelId="{1F95F48D-BFEB-4E59-8368-DCC7EAC3C421}">
      <dsp:nvSpPr>
        <dsp:cNvPr id="0" name=""/>
        <dsp:cNvSpPr/>
      </dsp:nvSpPr>
      <dsp:spPr>
        <a:xfrm>
          <a:off x="0" y="1180033"/>
          <a:ext cx="8077200" cy="7043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数据操作</a:t>
          </a:r>
          <a:endParaRPr lang="zh-CN" altLang="en-US" sz="2800" kern="1200" dirty="0"/>
        </a:p>
      </dsp:txBody>
      <dsp:txXfrm>
        <a:off x="34383" y="1214416"/>
        <a:ext cx="8008434" cy="635573"/>
      </dsp:txXfrm>
    </dsp:sp>
    <dsp:sp modelId="{1F70ED0A-5199-4523-A6FC-B90B364AB52C}">
      <dsp:nvSpPr>
        <dsp:cNvPr id="0" name=""/>
        <dsp:cNvSpPr/>
      </dsp:nvSpPr>
      <dsp:spPr>
        <a:xfrm>
          <a:off x="0" y="1884373"/>
          <a:ext cx="8077200" cy="1188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200" kern="1200" dirty="0" smtClean="0"/>
            <a:t>关系代数</a:t>
          </a:r>
          <a:endParaRPr lang="zh-CN" alt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200" kern="1200" dirty="0" smtClean="0"/>
            <a:t>关系演算</a:t>
          </a:r>
          <a:endParaRPr lang="zh-CN" alt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2200" kern="1200" dirty="0" smtClean="0"/>
            <a:t>SQL</a:t>
          </a:r>
          <a:endParaRPr lang="zh-CN" altLang="en-US" sz="2200" kern="1200" dirty="0"/>
        </a:p>
      </dsp:txBody>
      <dsp:txXfrm>
        <a:off x="0" y="1884373"/>
        <a:ext cx="8077200" cy="1188180"/>
      </dsp:txXfrm>
    </dsp:sp>
    <dsp:sp modelId="{C0B08036-2BA4-4074-899E-5A1E180246F8}">
      <dsp:nvSpPr>
        <dsp:cNvPr id="0" name=""/>
        <dsp:cNvSpPr/>
      </dsp:nvSpPr>
      <dsp:spPr>
        <a:xfrm>
          <a:off x="0" y="3072553"/>
          <a:ext cx="8077200" cy="7043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数据完整性约束</a:t>
          </a:r>
          <a:endParaRPr lang="zh-CN" altLang="en-US" sz="2800" kern="1200" dirty="0"/>
        </a:p>
      </dsp:txBody>
      <dsp:txXfrm>
        <a:off x="34383" y="3106936"/>
        <a:ext cx="8008434" cy="635573"/>
      </dsp:txXfrm>
    </dsp:sp>
    <dsp:sp modelId="{E6088381-A483-4785-89F5-CC105946D09A}">
      <dsp:nvSpPr>
        <dsp:cNvPr id="0" name=""/>
        <dsp:cNvSpPr/>
      </dsp:nvSpPr>
      <dsp:spPr>
        <a:xfrm>
          <a:off x="0" y="3776893"/>
          <a:ext cx="8077200" cy="1622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200" kern="1200" dirty="0" smtClean="0"/>
            <a:t>关系完整性约束</a:t>
          </a:r>
          <a:endParaRPr lang="zh-CN" altLang="en-US" sz="2200" kern="1200" dirty="0"/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200" kern="1200" dirty="0" smtClean="0"/>
            <a:t>实体完整性约束</a:t>
          </a:r>
          <a:endParaRPr lang="zh-CN" altLang="en-US" sz="2200" kern="1200" dirty="0"/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200" kern="1200" dirty="0" smtClean="0"/>
            <a:t>参照完整性约束</a:t>
          </a:r>
          <a:endParaRPr lang="zh-CN" altLang="en-US" sz="2200" kern="1200" dirty="0"/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200" kern="1200" dirty="0" smtClean="0"/>
            <a:t>用户定义的完整性约束</a:t>
          </a:r>
          <a:endParaRPr lang="zh-CN" altLang="en-US" sz="2200" kern="1200" dirty="0"/>
        </a:p>
      </dsp:txBody>
      <dsp:txXfrm>
        <a:off x="0" y="3776893"/>
        <a:ext cx="8077200" cy="1622880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A9F23A-FAA1-466F-BCF4-5824B99A4CBC}">
      <dsp:nvSpPr>
        <dsp:cNvPr id="0" name=""/>
        <dsp:cNvSpPr/>
      </dsp:nvSpPr>
      <dsp:spPr>
        <a:xfrm>
          <a:off x="0" y="55453"/>
          <a:ext cx="8077200" cy="452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smtClean="0"/>
            <a:t>关系（</a:t>
          </a:r>
          <a:r>
            <a:rPr lang="en-US" altLang="zh-CN" sz="1800" kern="1200" smtClean="0"/>
            <a:t>Relation</a:t>
          </a:r>
          <a:r>
            <a:rPr lang="zh-CN" altLang="en-US" sz="1800" kern="1200" smtClean="0"/>
            <a:t>）</a:t>
          </a:r>
          <a:endParaRPr lang="zh-CN" altLang="en-US" sz="1800" kern="1200" dirty="0"/>
        </a:p>
      </dsp:txBody>
      <dsp:txXfrm>
        <a:off x="22103" y="77556"/>
        <a:ext cx="8032994" cy="408584"/>
      </dsp:txXfrm>
    </dsp:sp>
    <dsp:sp modelId="{003B1B96-FC57-4401-AA7C-7BF89D1FEDF8}">
      <dsp:nvSpPr>
        <dsp:cNvPr id="0" name=""/>
        <dsp:cNvSpPr/>
      </dsp:nvSpPr>
      <dsp:spPr>
        <a:xfrm>
          <a:off x="0" y="508243"/>
          <a:ext cx="8077200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smtClean="0"/>
            <a:t>一个关系对应通常说的一张表</a:t>
          </a:r>
          <a:endParaRPr lang="zh-CN" altLang="en-US" sz="1400" kern="1200" dirty="0" smtClean="0"/>
        </a:p>
      </dsp:txBody>
      <dsp:txXfrm>
        <a:off x="0" y="508243"/>
        <a:ext cx="8077200" cy="298080"/>
      </dsp:txXfrm>
    </dsp:sp>
    <dsp:sp modelId="{1675E61A-2858-42E0-94A4-9544CA5B28F9}">
      <dsp:nvSpPr>
        <dsp:cNvPr id="0" name=""/>
        <dsp:cNvSpPr/>
      </dsp:nvSpPr>
      <dsp:spPr>
        <a:xfrm>
          <a:off x="0" y="806323"/>
          <a:ext cx="8077200" cy="452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smtClean="0"/>
            <a:t>元组（</a:t>
          </a:r>
          <a:r>
            <a:rPr lang="en-US" altLang="zh-CN" sz="1800" kern="1200" smtClean="0"/>
            <a:t>Tuple</a:t>
          </a:r>
          <a:r>
            <a:rPr lang="zh-CN" altLang="en-US" sz="1800" kern="1200" smtClean="0"/>
            <a:t>）</a:t>
          </a:r>
          <a:endParaRPr lang="zh-CN" altLang="en-US" sz="1800" kern="1200" dirty="0" smtClean="0"/>
        </a:p>
      </dsp:txBody>
      <dsp:txXfrm>
        <a:off x="22103" y="828426"/>
        <a:ext cx="8032994" cy="408584"/>
      </dsp:txXfrm>
    </dsp:sp>
    <dsp:sp modelId="{F4098648-029A-4DCC-A539-07CE4BEEEA95}">
      <dsp:nvSpPr>
        <dsp:cNvPr id="0" name=""/>
        <dsp:cNvSpPr/>
      </dsp:nvSpPr>
      <dsp:spPr>
        <a:xfrm>
          <a:off x="0" y="1259113"/>
          <a:ext cx="8077200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smtClean="0"/>
            <a:t>表中的一行即为一个元组</a:t>
          </a:r>
          <a:endParaRPr lang="zh-CN" altLang="en-US" sz="1400" kern="1200" dirty="0" smtClean="0"/>
        </a:p>
      </dsp:txBody>
      <dsp:txXfrm>
        <a:off x="0" y="1259113"/>
        <a:ext cx="8077200" cy="298080"/>
      </dsp:txXfrm>
    </dsp:sp>
    <dsp:sp modelId="{C7538AB6-7119-4F85-93C4-30A5D4A03B9E}">
      <dsp:nvSpPr>
        <dsp:cNvPr id="0" name=""/>
        <dsp:cNvSpPr/>
      </dsp:nvSpPr>
      <dsp:spPr>
        <a:xfrm>
          <a:off x="0" y="1557193"/>
          <a:ext cx="8077200" cy="452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smtClean="0"/>
            <a:t>属性（</a:t>
          </a:r>
          <a:r>
            <a:rPr lang="en-US" altLang="zh-CN" sz="1800" kern="1200" smtClean="0"/>
            <a:t>Attribute</a:t>
          </a:r>
          <a:r>
            <a:rPr lang="zh-CN" altLang="en-US" sz="1800" kern="1200" smtClean="0"/>
            <a:t>）</a:t>
          </a:r>
          <a:endParaRPr lang="zh-CN" altLang="en-US" sz="1800" kern="1200" dirty="0" smtClean="0"/>
        </a:p>
      </dsp:txBody>
      <dsp:txXfrm>
        <a:off x="22103" y="1579296"/>
        <a:ext cx="8032994" cy="408584"/>
      </dsp:txXfrm>
    </dsp:sp>
    <dsp:sp modelId="{61EAC2E9-47E3-47A6-B1F8-9F46D9A8C7C6}">
      <dsp:nvSpPr>
        <dsp:cNvPr id="0" name=""/>
        <dsp:cNvSpPr/>
      </dsp:nvSpPr>
      <dsp:spPr>
        <a:xfrm>
          <a:off x="0" y="2009983"/>
          <a:ext cx="8077200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smtClean="0"/>
            <a:t>表中的一列即为一个属性，给每一个属性起一个名称即属性名</a:t>
          </a:r>
          <a:endParaRPr lang="en-US" altLang="zh-CN" sz="1400" kern="1200" dirty="0" smtClean="0"/>
        </a:p>
      </dsp:txBody>
      <dsp:txXfrm>
        <a:off x="0" y="2009983"/>
        <a:ext cx="8077200" cy="298080"/>
      </dsp:txXfrm>
    </dsp:sp>
    <dsp:sp modelId="{EAF8EEDF-78A3-45AE-BA28-0D656E8C8543}">
      <dsp:nvSpPr>
        <dsp:cNvPr id="0" name=""/>
        <dsp:cNvSpPr/>
      </dsp:nvSpPr>
      <dsp:spPr>
        <a:xfrm>
          <a:off x="0" y="2308063"/>
          <a:ext cx="8077200" cy="452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smtClean="0"/>
            <a:t>主码（</a:t>
          </a:r>
          <a:r>
            <a:rPr lang="en-US" altLang="zh-CN" sz="1800" kern="1200" smtClean="0"/>
            <a:t>Key</a:t>
          </a:r>
          <a:r>
            <a:rPr lang="zh-CN" altLang="en-US" sz="1800" kern="1200" smtClean="0"/>
            <a:t>）</a:t>
          </a:r>
          <a:endParaRPr lang="zh-CN" altLang="en-US" sz="1800" kern="1200" dirty="0" smtClean="0"/>
        </a:p>
      </dsp:txBody>
      <dsp:txXfrm>
        <a:off x="22103" y="2330166"/>
        <a:ext cx="8032994" cy="408584"/>
      </dsp:txXfrm>
    </dsp:sp>
    <dsp:sp modelId="{E6BA67F3-B48D-4659-B9FA-BA2B20438480}">
      <dsp:nvSpPr>
        <dsp:cNvPr id="0" name=""/>
        <dsp:cNvSpPr/>
      </dsp:nvSpPr>
      <dsp:spPr>
        <a:xfrm>
          <a:off x="0" y="2760853"/>
          <a:ext cx="8077200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dirty="0" smtClean="0"/>
            <a:t>也称码键。表中的某个属性组，它可以唯一确定一个元组</a:t>
          </a:r>
        </a:p>
      </dsp:txBody>
      <dsp:txXfrm>
        <a:off x="0" y="2760853"/>
        <a:ext cx="8077200" cy="298080"/>
      </dsp:txXfrm>
    </dsp:sp>
    <dsp:sp modelId="{8675EA62-FE92-4086-A5CA-591E1C1E7C36}">
      <dsp:nvSpPr>
        <dsp:cNvPr id="0" name=""/>
        <dsp:cNvSpPr/>
      </dsp:nvSpPr>
      <dsp:spPr>
        <a:xfrm>
          <a:off x="0" y="3058933"/>
          <a:ext cx="8077200" cy="452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smtClean="0"/>
            <a:t>域（</a:t>
          </a:r>
          <a:r>
            <a:rPr lang="en-US" altLang="zh-CN" sz="1800" kern="1200" smtClean="0"/>
            <a:t>Domain</a:t>
          </a:r>
          <a:r>
            <a:rPr lang="zh-CN" altLang="en-US" sz="1800" kern="1200" smtClean="0"/>
            <a:t>）</a:t>
          </a:r>
          <a:endParaRPr lang="zh-CN" altLang="en-US" sz="1800" kern="1200" dirty="0" smtClean="0"/>
        </a:p>
      </dsp:txBody>
      <dsp:txXfrm>
        <a:off x="22103" y="3081036"/>
        <a:ext cx="8032994" cy="408584"/>
      </dsp:txXfrm>
    </dsp:sp>
    <dsp:sp modelId="{A835EEC1-5E43-4925-A4A5-36316F4641FC}">
      <dsp:nvSpPr>
        <dsp:cNvPr id="0" name=""/>
        <dsp:cNvSpPr/>
      </dsp:nvSpPr>
      <dsp:spPr>
        <a:xfrm>
          <a:off x="0" y="3511723"/>
          <a:ext cx="8077200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smtClean="0"/>
            <a:t>是一组具有相同数据类型的值的集合。属性的取值范围来自某个域。</a:t>
          </a:r>
          <a:endParaRPr lang="zh-CN" altLang="en-US" sz="1400" kern="1200" dirty="0" smtClean="0"/>
        </a:p>
      </dsp:txBody>
      <dsp:txXfrm>
        <a:off x="0" y="3511723"/>
        <a:ext cx="8077200" cy="298080"/>
      </dsp:txXfrm>
    </dsp:sp>
    <dsp:sp modelId="{CE7AEBF2-937E-4364-A37E-4A13C587BD9E}">
      <dsp:nvSpPr>
        <dsp:cNvPr id="0" name=""/>
        <dsp:cNvSpPr/>
      </dsp:nvSpPr>
      <dsp:spPr>
        <a:xfrm>
          <a:off x="0" y="3809803"/>
          <a:ext cx="8077200" cy="452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smtClean="0"/>
            <a:t>分量</a:t>
          </a:r>
          <a:endParaRPr lang="zh-CN" altLang="en-US" sz="1800" kern="1200" dirty="0" smtClean="0"/>
        </a:p>
      </dsp:txBody>
      <dsp:txXfrm>
        <a:off x="22103" y="3831906"/>
        <a:ext cx="8032994" cy="408584"/>
      </dsp:txXfrm>
    </dsp:sp>
    <dsp:sp modelId="{5E488DCD-D05E-4D4F-B028-C169EF18498D}">
      <dsp:nvSpPr>
        <dsp:cNvPr id="0" name=""/>
        <dsp:cNvSpPr/>
      </dsp:nvSpPr>
      <dsp:spPr>
        <a:xfrm>
          <a:off x="0" y="4262593"/>
          <a:ext cx="8077200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smtClean="0"/>
            <a:t>元组中的一个属性值。</a:t>
          </a:r>
          <a:endParaRPr lang="zh-CN" altLang="en-US" sz="1400" kern="1200" dirty="0" smtClean="0"/>
        </a:p>
      </dsp:txBody>
      <dsp:txXfrm>
        <a:off x="0" y="4262593"/>
        <a:ext cx="8077200" cy="298080"/>
      </dsp:txXfrm>
    </dsp:sp>
    <dsp:sp modelId="{628CBE0B-3452-42F3-A67F-EFE8FD63D0CF}">
      <dsp:nvSpPr>
        <dsp:cNvPr id="0" name=""/>
        <dsp:cNvSpPr/>
      </dsp:nvSpPr>
      <dsp:spPr>
        <a:xfrm>
          <a:off x="0" y="4560673"/>
          <a:ext cx="8077200" cy="452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smtClean="0"/>
            <a:t>关系模式</a:t>
          </a:r>
          <a:endParaRPr lang="zh-CN" altLang="en-US" sz="1800" kern="1200" dirty="0" smtClean="0"/>
        </a:p>
      </dsp:txBody>
      <dsp:txXfrm>
        <a:off x="22103" y="4582776"/>
        <a:ext cx="8032994" cy="408584"/>
      </dsp:txXfrm>
    </dsp:sp>
    <dsp:sp modelId="{4A7F6A20-1A23-42AB-821B-1E533147F072}">
      <dsp:nvSpPr>
        <dsp:cNvPr id="0" name=""/>
        <dsp:cNvSpPr/>
      </dsp:nvSpPr>
      <dsp:spPr>
        <a:xfrm>
          <a:off x="0" y="5013463"/>
          <a:ext cx="8077200" cy="763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smtClean="0"/>
            <a:t>对关系的描述</a:t>
          </a:r>
          <a:endParaRPr lang="zh-CN" altLang="en-US" sz="1400" kern="1200" dirty="0" smtClean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smtClean="0"/>
            <a:t>关系名（属性</a:t>
          </a:r>
          <a:r>
            <a:rPr lang="en-US" altLang="zh-CN" sz="1400" kern="1200" smtClean="0"/>
            <a:t>1</a:t>
          </a:r>
          <a:r>
            <a:rPr lang="zh-CN" altLang="en-US" sz="1400" kern="1200" smtClean="0"/>
            <a:t>，属性</a:t>
          </a:r>
          <a:r>
            <a:rPr lang="en-US" altLang="zh-CN" sz="1400" kern="1200" smtClean="0"/>
            <a:t>2</a:t>
          </a:r>
          <a:r>
            <a:rPr lang="zh-CN" altLang="en-US" sz="1400" kern="1200" smtClean="0"/>
            <a:t>，</a:t>
          </a:r>
          <a:r>
            <a:rPr lang="en-US" altLang="zh-CN" sz="1400" kern="1200" smtClean="0"/>
            <a:t>…</a:t>
          </a:r>
          <a:r>
            <a:rPr lang="zh-CN" altLang="en-US" sz="1400" kern="1200" smtClean="0"/>
            <a:t>，属性</a:t>
          </a:r>
          <a:r>
            <a:rPr lang="en-US" altLang="zh-CN" sz="1400" kern="1200" smtClean="0"/>
            <a:t>n</a:t>
          </a:r>
          <a:r>
            <a:rPr lang="zh-CN" altLang="en-US" sz="1400" kern="1200" smtClean="0"/>
            <a:t>）</a:t>
          </a:r>
          <a:endParaRPr lang="zh-CN" altLang="en-US" sz="1400" kern="1200" dirty="0" smtClean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400" kern="1200" smtClean="0"/>
            <a:t>学生（</a:t>
          </a:r>
          <a:r>
            <a:rPr lang="zh-CN" altLang="en-US" sz="1400" u="sng" kern="1200" smtClean="0"/>
            <a:t>学号</a:t>
          </a:r>
          <a:r>
            <a:rPr lang="zh-CN" altLang="en-US" sz="1400" kern="1200" smtClean="0"/>
            <a:t>，姓名，年龄，性别，系名，年级）</a:t>
          </a:r>
          <a:endParaRPr lang="zh-CN" altLang="en-US" sz="1400" kern="1200" dirty="0" smtClean="0"/>
        </a:p>
      </dsp:txBody>
      <dsp:txXfrm>
        <a:off x="0" y="5013463"/>
        <a:ext cx="8077200" cy="763830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90FCF0-91B1-4AED-B65C-829FCD024A92}">
      <dsp:nvSpPr>
        <dsp:cNvPr id="0" name=""/>
        <dsp:cNvSpPr/>
      </dsp:nvSpPr>
      <dsp:spPr>
        <a:xfrm>
          <a:off x="0" y="80858"/>
          <a:ext cx="8077200" cy="9582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smtClean="0"/>
            <a:t>数据操作是集合操作，操作对象和操作结果都是关系</a:t>
          </a:r>
          <a:endParaRPr lang="zh-CN" altLang="en-US" sz="2300" kern="1200" dirty="0"/>
        </a:p>
      </dsp:txBody>
      <dsp:txXfrm>
        <a:off x="46778" y="127636"/>
        <a:ext cx="7983644" cy="864692"/>
      </dsp:txXfrm>
    </dsp:sp>
    <dsp:sp modelId="{72E086ED-7DF8-44DA-8CB4-8E8053411D21}">
      <dsp:nvSpPr>
        <dsp:cNvPr id="0" name=""/>
        <dsp:cNvSpPr/>
      </dsp:nvSpPr>
      <dsp:spPr>
        <a:xfrm>
          <a:off x="0" y="1039106"/>
          <a:ext cx="8077200" cy="13092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800" kern="1200" smtClean="0"/>
            <a:t>查询</a:t>
          </a:r>
          <a:endParaRPr lang="zh-CN" altLang="en-US" sz="1800" kern="1200" dirty="0" smtClean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800" kern="1200" smtClean="0"/>
            <a:t>插入</a:t>
          </a:r>
          <a:endParaRPr lang="zh-CN" altLang="en-US" sz="1800" kern="1200" dirty="0" smtClean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800" kern="1200" smtClean="0"/>
            <a:t>删除</a:t>
          </a:r>
          <a:endParaRPr lang="zh-CN" altLang="en-US" sz="1800" kern="1200" dirty="0" smtClean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800" kern="1200" smtClean="0"/>
            <a:t>更新</a:t>
          </a:r>
          <a:endParaRPr lang="zh-CN" altLang="en-US" sz="1800" kern="1200" dirty="0" smtClean="0"/>
        </a:p>
      </dsp:txBody>
      <dsp:txXfrm>
        <a:off x="0" y="1039106"/>
        <a:ext cx="8077200" cy="1309275"/>
      </dsp:txXfrm>
    </dsp:sp>
    <dsp:sp modelId="{2BF0C64C-FA2E-48BA-81DF-00EEEE86B187}">
      <dsp:nvSpPr>
        <dsp:cNvPr id="0" name=""/>
        <dsp:cNvSpPr/>
      </dsp:nvSpPr>
      <dsp:spPr>
        <a:xfrm>
          <a:off x="0" y="2348381"/>
          <a:ext cx="8077200" cy="9582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存取路径对用户隐蔽，用户只要指出“干什么”，不必详细说明</a:t>
          </a:r>
          <a:r>
            <a:rPr lang="zh-CN" altLang="en-US" sz="2300" kern="1200" dirty="0" smtClean="0">
              <a:latin typeface="Tahoma" pitchFamily="34" charset="0"/>
            </a:rPr>
            <a:t>“</a:t>
          </a:r>
          <a:r>
            <a:rPr lang="zh-CN" altLang="en-US" sz="2300" kern="1200" dirty="0" smtClean="0"/>
            <a:t>怎么干</a:t>
          </a:r>
          <a:r>
            <a:rPr lang="zh-CN" altLang="en-US" sz="2300" kern="1200" dirty="0" smtClean="0">
              <a:latin typeface="Tahoma" pitchFamily="34" charset="0"/>
            </a:rPr>
            <a:t>”</a:t>
          </a:r>
          <a:endParaRPr lang="zh-CN" altLang="en-US" sz="2300" kern="1200" dirty="0" smtClean="0"/>
        </a:p>
      </dsp:txBody>
      <dsp:txXfrm>
        <a:off x="46778" y="2395159"/>
        <a:ext cx="7983644" cy="864692"/>
      </dsp:txXfrm>
    </dsp:sp>
    <dsp:sp modelId="{E46266FF-E096-4523-8023-B591BA3F7BB0}">
      <dsp:nvSpPr>
        <dsp:cNvPr id="0" name=""/>
        <dsp:cNvSpPr/>
      </dsp:nvSpPr>
      <dsp:spPr>
        <a:xfrm>
          <a:off x="0" y="3372870"/>
          <a:ext cx="8077200" cy="9582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smtClean="0"/>
            <a:t>关系的完整性约束条件 </a:t>
          </a:r>
          <a:endParaRPr lang="zh-CN" altLang="en-US" sz="2300" kern="1200" dirty="0" smtClean="0"/>
        </a:p>
      </dsp:txBody>
      <dsp:txXfrm>
        <a:off x="46778" y="3419648"/>
        <a:ext cx="7983644" cy="864692"/>
      </dsp:txXfrm>
    </dsp:sp>
    <dsp:sp modelId="{DE99E3BB-416B-463C-B7C6-7EADBC067A5B}">
      <dsp:nvSpPr>
        <dsp:cNvPr id="0" name=""/>
        <dsp:cNvSpPr/>
      </dsp:nvSpPr>
      <dsp:spPr>
        <a:xfrm>
          <a:off x="0" y="4331118"/>
          <a:ext cx="8077200" cy="999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800" kern="1200" smtClean="0"/>
            <a:t>实体完整性</a:t>
          </a:r>
          <a:endParaRPr lang="zh-CN" altLang="en-US" sz="1800" kern="1200" dirty="0" smtClean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800" kern="1200" smtClean="0"/>
            <a:t>参照完整性</a:t>
          </a:r>
          <a:endParaRPr lang="zh-CN" altLang="en-US" sz="1800" kern="1200" dirty="0" smtClean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800" kern="1200" smtClean="0"/>
            <a:t>用户定义的完整性</a:t>
          </a:r>
          <a:endParaRPr lang="zh-CN" altLang="en-US" sz="1800" kern="1200"/>
        </a:p>
      </dsp:txBody>
      <dsp:txXfrm>
        <a:off x="0" y="4331118"/>
        <a:ext cx="8077200" cy="999810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B90C0D-2D27-4A97-90E6-33344926176F}">
      <dsp:nvSpPr>
        <dsp:cNvPr id="0" name=""/>
        <dsp:cNvSpPr/>
      </dsp:nvSpPr>
      <dsp:spPr>
        <a:xfrm>
          <a:off x="0" y="16423"/>
          <a:ext cx="8077200" cy="7043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优点</a:t>
          </a:r>
          <a:endParaRPr lang="zh-CN" altLang="en-US" sz="2800" kern="1200" dirty="0"/>
        </a:p>
      </dsp:txBody>
      <dsp:txXfrm>
        <a:off x="34383" y="50806"/>
        <a:ext cx="8008434" cy="635573"/>
      </dsp:txXfrm>
    </dsp:sp>
    <dsp:sp modelId="{CD05F9F4-5C9D-4D58-A29F-60D3C94A3449}">
      <dsp:nvSpPr>
        <dsp:cNvPr id="0" name=""/>
        <dsp:cNvSpPr/>
      </dsp:nvSpPr>
      <dsp:spPr>
        <a:xfrm>
          <a:off x="0" y="720763"/>
          <a:ext cx="8077200" cy="2840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200" kern="1200" smtClean="0"/>
            <a:t>建立在严格的数学概念的基础上</a:t>
          </a:r>
          <a:endParaRPr lang="zh-CN" altLang="en-US" sz="2200" kern="1200" dirty="0" smtClean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200" kern="1200" smtClean="0"/>
            <a:t>概念单一</a:t>
          </a:r>
          <a:endParaRPr lang="zh-CN" altLang="en-US" sz="2200" kern="1200" dirty="0" smtClean="0"/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200" kern="1200" smtClean="0"/>
            <a:t>实体和各类联系都用关系来表示</a:t>
          </a:r>
          <a:endParaRPr lang="zh-CN" altLang="en-US" sz="2200" kern="1200" dirty="0" smtClean="0"/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200" kern="1200" smtClean="0"/>
            <a:t>对数据的检索结果也是关系</a:t>
          </a:r>
          <a:endParaRPr lang="zh-CN" altLang="en-US" sz="2200" kern="1200" dirty="0" smtClean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200" kern="1200" smtClean="0"/>
            <a:t>关系模型的存取路径对用户透明</a:t>
          </a:r>
          <a:endParaRPr lang="zh-CN" altLang="en-US" sz="2200" kern="1200" dirty="0" smtClean="0"/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200" kern="1200" smtClean="0"/>
            <a:t>具有更高的数据独立性，更好的安全保密性</a:t>
          </a:r>
          <a:endParaRPr lang="zh-CN" altLang="en-US" sz="2200" kern="1200" dirty="0" smtClean="0"/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200" kern="1200" smtClean="0"/>
            <a:t>简化了程序员的工作和数据库开发建立的工作</a:t>
          </a:r>
          <a:endParaRPr lang="zh-CN" altLang="en-US" sz="2200" kern="1200" dirty="0" smtClean="0"/>
        </a:p>
      </dsp:txBody>
      <dsp:txXfrm>
        <a:off x="0" y="720763"/>
        <a:ext cx="8077200" cy="2840040"/>
      </dsp:txXfrm>
    </dsp:sp>
    <dsp:sp modelId="{43BC3C86-1902-48EA-9121-1FCC1D4256E7}">
      <dsp:nvSpPr>
        <dsp:cNvPr id="0" name=""/>
        <dsp:cNvSpPr/>
      </dsp:nvSpPr>
      <dsp:spPr>
        <a:xfrm>
          <a:off x="0" y="3560803"/>
          <a:ext cx="8077200" cy="7043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缺点</a:t>
          </a:r>
        </a:p>
      </dsp:txBody>
      <dsp:txXfrm>
        <a:off x="34383" y="3595186"/>
        <a:ext cx="8008434" cy="635573"/>
      </dsp:txXfrm>
    </dsp:sp>
    <dsp:sp modelId="{73FF9913-9F58-4E3B-9F72-705D4FED391A}">
      <dsp:nvSpPr>
        <dsp:cNvPr id="0" name=""/>
        <dsp:cNvSpPr/>
      </dsp:nvSpPr>
      <dsp:spPr>
        <a:xfrm>
          <a:off x="0" y="4265143"/>
          <a:ext cx="8077200" cy="1130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200" kern="1200" smtClean="0"/>
            <a:t>存取路径对用户透明，查询效率往往不如格式化数据模型</a:t>
          </a:r>
          <a:endParaRPr lang="zh-CN" altLang="en-US" sz="2200" kern="1200" dirty="0" smtClean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200" kern="1200" smtClean="0"/>
            <a:t>为提高性能，必须对用户的查询请求进行优化，增加了开发数据库管理系统的难度</a:t>
          </a:r>
          <a:endParaRPr lang="zh-CN" altLang="en-US" sz="2200" kern="1200" dirty="0" smtClean="0"/>
        </a:p>
      </dsp:txBody>
      <dsp:txXfrm>
        <a:off x="0" y="4265143"/>
        <a:ext cx="8077200" cy="11302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8DFCCC-6904-41CC-BD9F-A7B057C18268}">
      <dsp:nvSpPr>
        <dsp:cNvPr id="0" name=""/>
        <dsp:cNvSpPr/>
      </dsp:nvSpPr>
      <dsp:spPr>
        <a:xfrm>
          <a:off x="0" y="0"/>
          <a:ext cx="609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574B0F-15FD-49C5-A51F-B2058B96F6ED}">
      <dsp:nvSpPr>
        <dsp:cNvPr id="0" name=""/>
        <dsp:cNvSpPr/>
      </dsp:nvSpPr>
      <dsp:spPr>
        <a:xfrm>
          <a:off x="0" y="0"/>
          <a:ext cx="1219200" cy="203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rPr>
            <a:t>93</a:t>
          </a:r>
          <a:r>
            <a:rPr lang="zh-CN" altLang="en-US" sz="32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rPr>
            <a:t>是一个数据</a:t>
          </a:r>
          <a:endParaRPr lang="zh-CN" altLang="en-US" sz="3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1219200" cy="2032000"/>
      </dsp:txXfrm>
    </dsp:sp>
    <dsp:sp modelId="{5014A852-A060-4E2A-BB34-75DBC0EA9F3D}">
      <dsp:nvSpPr>
        <dsp:cNvPr id="0" name=""/>
        <dsp:cNvSpPr/>
      </dsp:nvSpPr>
      <dsp:spPr>
        <a:xfrm>
          <a:off x="1310640" y="23886"/>
          <a:ext cx="4785360" cy="477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rPr>
            <a:t>语义</a:t>
          </a:r>
          <a:r>
            <a:rPr lang="en-US" altLang="zh-CN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rPr>
            <a:t>1</a:t>
          </a: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rPr>
            <a:t>：学生某门课的成绩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310640" y="23886"/>
        <a:ext cx="4785360" cy="477738"/>
      </dsp:txXfrm>
    </dsp:sp>
    <dsp:sp modelId="{03C99954-893F-4380-85DA-F45D49611DC2}">
      <dsp:nvSpPr>
        <dsp:cNvPr id="0" name=""/>
        <dsp:cNvSpPr/>
      </dsp:nvSpPr>
      <dsp:spPr>
        <a:xfrm>
          <a:off x="1219199" y="501625"/>
          <a:ext cx="4876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C85080-15F5-441E-9C9B-7671758693DF}">
      <dsp:nvSpPr>
        <dsp:cNvPr id="0" name=""/>
        <dsp:cNvSpPr/>
      </dsp:nvSpPr>
      <dsp:spPr>
        <a:xfrm>
          <a:off x="1310640" y="525512"/>
          <a:ext cx="4785360" cy="477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rPr>
            <a:t>语义</a:t>
          </a:r>
          <a:r>
            <a:rPr lang="en-US" altLang="zh-CN" sz="1800" kern="120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rPr>
            <a:t>2</a:t>
          </a:r>
          <a:r>
            <a:rPr lang="zh-CN" altLang="en-US" sz="1800" kern="120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rPr>
            <a:t>：某人的体重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  <a:cs typeface="Times New Roman" panose="02020603050405020304" pitchFamily="18" charset="0"/>
          </a:endParaRPr>
        </a:p>
      </dsp:txBody>
      <dsp:txXfrm>
        <a:off x="1310640" y="525512"/>
        <a:ext cx="4785360" cy="477738"/>
      </dsp:txXfrm>
    </dsp:sp>
    <dsp:sp modelId="{B7BB9B1C-3CC9-4C73-A04F-E20496E0A7A2}">
      <dsp:nvSpPr>
        <dsp:cNvPr id="0" name=""/>
        <dsp:cNvSpPr/>
      </dsp:nvSpPr>
      <dsp:spPr>
        <a:xfrm>
          <a:off x="1219199" y="1003250"/>
          <a:ext cx="4876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6532DF-433B-43A5-BAE7-D9845EEA7A6A}">
      <dsp:nvSpPr>
        <dsp:cNvPr id="0" name=""/>
        <dsp:cNvSpPr/>
      </dsp:nvSpPr>
      <dsp:spPr>
        <a:xfrm>
          <a:off x="1310640" y="1027137"/>
          <a:ext cx="4785360" cy="477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rPr>
            <a:t>语义</a:t>
          </a:r>
          <a:r>
            <a:rPr lang="en-US" altLang="zh-CN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rPr>
            <a:t>3</a:t>
          </a: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rPr>
            <a:t>：网络系</a:t>
          </a:r>
          <a:r>
            <a:rPr lang="en-US" altLang="zh-CN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rPr>
            <a:t>2014</a:t>
          </a: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rPr>
            <a:t>级学生人数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  <a:cs typeface="Times New Roman" panose="02020603050405020304" pitchFamily="18" charset="0"/>
          </a:endParaRPr>
        </a:p>
      </dsp:txBody>
      <dsp:txXfrm>
        <a:off x="1310640" y="1027137"/>
        <a:ext cx="4785360" cy="477738"/>
      </dsp:txXfrm>
    </dsp:sp>
    <dsp:sp modelId="{CFE558F0-C037-4E60-9B8C-56778C6A99D4}">
      <dsp:nvSpPr>
        <dsp:cNvPr id="0" name=""/>
        <dsp:cNvSpPr/>
      </dsp:nvSpPr>
      <dsp:spPr>
        <a:xfrm>
          <a:off x="1219199" y="1504875"/>
          <a:ext cx="4876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0B966C-B002-429E-9CCE-5CCD08E692F7}">
      <dsp:nvSpPr>
        <dsp:cNvPr id="0" name=""/>
        <dsp:cNvSpPr/>
      </dsp:nvSpPr>
      <dsp:spPr>
        <a:xfrm>
          <a:off x="1310640" y="1528762"/>
          <a:ext cx="4785360" cy="477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rPr>
            <a:t>……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  <a:cs typeface="Times New Roman" panose="02020603050405020304" pitchFamily="18" charset="0"/>
          </a:endParaRPr>
        </a:p>
      </dsp:txBody>
      <dsp:txXfrm>
        <a:off x="1310640" y="1528762"/>
        <a:ext cx="4785360" cy="477738"/>
      </dsp:txXfrm>
    </dsp:sp>
    <dsp:sp modelId="{6C3E9FCF-5A7C-4766-B4F1-C30E73447256}">
      <dsp:nvSpPr>
        <dsp:cNvPr id="0" name=""/>
        <dsp:cNvSpPr/>
      </dsp:nvSpPr>
      <dsp:spPr>
        <a:xfrm>
          <a:off x="1219199" y="2006500"/>
          <a:ext cx="4876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ABCEBA-94C0-4960-9FAE-529F1C0C4D28}">
      <dsp:nvSpPr>
        <dsp:cNvPr id="0" name=""/>
        <dsp:cNvSpPr/>
      </dsp:nvSpPr>
      <dsp:spPr>
        <a:xfrm>
          <a:off x="0" y="2032000"/>
          <a:ext cx="609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C753A4-4CFC-4D06-AC22-6E6E9E098926}">
      <dsp:nvSpPr>
        <dsp:cNvPr id="0" name=""/>
        <dsp:cNvSpPr/>
      </dsp:nvSpPr>
      <dsp:spPr>
        <a:xfrm>
          <a:off x="0" y="2032000"/>
          <a:ext cx="1219200" cy="203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2032000"/>
        <a:ext cx="1219200" cy="2032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E8D3D0-8B48-4746-ABDB-178E8DCB180E}">
      <dsp:nvSpPr>
        <dsp:cNvPr id="0" name=""/>
        <dsp:cNvSpPr/>
      </dsp:nvSpPr>
      <dsp:spPr>
        <a:xfrm>
          <a:off x="0" y="16265"/>
          <a:ext cx="8077200" cy="8783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数据库的定义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2879" y="59144"/>
        <a:ext cx="7991442" cy="792619"/>
      </dsp:txXfrm>
    </dsp:sp>
    <dsp:sp modelId="{32661989-4CC5-4DD5-9B92-9308B2CAFCF2}">
      <dsp:nvSpPr>
        <dsp:cNvPr id="0" name=""/>
        <dsp:cNvSpPr/>
      </dsp:nvSpPr>
      <dsp:spPr>
        <a:xfrm>
          <a:off x="0" y="894643"/>
          <a:ext cx="8077200" cy="956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数据库（</a:t>
          </a:r>
          <a:r>
            <a:rPr lang="en-US" altLang="zh-CN" sz="2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Database</a:t>
          </a:r>
          <a:r>
            <a:rPr lang="zh-CN" altLang="en-US" sz="2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，简称</a:t>
          </a:r>
          <a:r>
            <a:rPr lang="en-US" altLang="zh-CN" sz="2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DB</a:t>
          </a:r>
          <a:r>
            <a:rPr lang="zh-CN" altLang="en-US" sz="2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）是</a:t>
          </a:r>
          <a:r>
            <a:rPr lang="zh-CN" altLang="en-US" sz="2200" kern="1200" dirty="0" smtClean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长期储存</a:t>
          </a:r>
          <a:r>
            <a:rPr lang="zh-CN" altLang="en-US" sz="2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在计算机内、</a:t>
          </a:r>
          <a:r>
            <a:rPr lang="zh-CN" altLang="en-US" sz="2200" kern="1200" dirty="0" smtClean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有组织</a:t>
          </a:r>
          <a:r>
            <a:rPr lang="zh-CN" altLang="en-US" sz="2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的、</a:t>
          </a:r>
          <a:r>
            <a:rPr lang="zh-CN" altLang="en-US" sz="2200" kern="1200" dirty="0" smtClean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可共享</a:t>
          </a:r>
          <a:r>
            <a:rPr lang="zh-CN" altLang="en-US" sz="2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的</a:t>
          </a:r>
          <a:r>
            <a:rPr lang="zh-CN" altLang="en-US" sz="2200" kern="1200" dirty="0" smtClean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大量</a:t>
          </a:r>
          <a:r>
            <a:rPr lang="zh-CN" altLang="en-US" sz="2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数据的集合。</a:t>
          </a:r>
        </a:p>
      </dsp:txBody>
      <dsp:txXfrm>
        <a:off x="0" y="894643"/>
        <a:ext cx="8077200" cy="956340"/>
      </dsp:txXfrm>
    </dsp:sp>
    <dsp:sp modelId="{2F366F12-8580-4F17-AF52-7FCF645FC863}">
      <dsp:nvSpPr>
        <dsp:cNvPr id="0" name=""/>
        <dsp:cNvSpPr/>
      </dsp:nvSpPr>
      <dsp:spPr>
        <a:xfrm>
          <a:off x="0" y="1850983"/>
          <a:ext cx="8077200" cy="8783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数据库的基本特征</a:t>
          </a:r>
        </a:p>
      </dsp:txBody>
      <dsp:txXfrm>
        <a:off x="42879" y="1893862"/>
        <a:ext cx="7991442" cy="792619"/>
      </dsp:txXfrm>
    </dsp:sp>
    <dsp:sp modelId="{7C73F1FC-9A2D-4397-8DC6-BB29F6F5491C}">
      <dsp:nvSpPr>
        <dsp:cNvPr id="0" name=""/>
        <dsp:cNvSpPr/>
      </dsp:nvSpPr>
      <dsp:spPr>
        <a:xfrm>
          <a:off x="0" y="2729361"/>
          <a:ext cx="8077200" cy="266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数据按一定的数据模型组织、描述和储存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冗余度较小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数据独立性较高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易扩展</a:t>
          </a:r>
          <a:endParaRPr lang="en-US" altLang="zh-CN" sz="22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2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可为各种用户共享</a:t>
          </a:r>
          <a:endParaRPr lang="en-US" altLang="zh-CN" sz="22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2729361"/>
        <a:ext cx="8077200" cy="26661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33E4A3-EA44-41A7-A6A4-291AB047FE6D}">
      <dsp:nvSpPr>
        <dsp:cNvPr id="0" name=""/>
        <dsp:cNvSpPr/>
      </dsp:nvSpPr>
      <dsp:spPr>
        <a:xfrm>
          <a:off x="0" y="32118"/>
          <a:ext cx="7488832" cy="4391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数据定义功能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1439" y="53557"/>
        <a:ext cx="7445954" cy="396310"/>
      </dsp:txXfrm>
    </dsp:sp>
    <dsp:sp modelId="{6B396EE6-FCA9-4FCA-977E-FA3DCE60EAE9}">
      <dsp:nvSpPr>
        <dsp:cNvPr id="0" name=""/>
        <dsp:cNvSpPr/>
      </dsp:nvSpPr>
      <dsp:spPr>
        <a:xfrm>
          <a:off x="0" y="471307"/>
          <a:ext cx="7488832" cy="253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7770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提供数据定义语言（</a:t>
          </a:r>
          <a:r>
            <a:rPr lang="en-US" altLang="zh-CN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DDL</a:t>
          </a:r>
          <a:r>
            <a:rPr lang="zh-CN" altLang="en-US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），定义数据库中的数据对象</a:t>
          </a:r>
          <a:endParaRPr lang="en-US" altLang="zh-CN" sz="11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471307"/>
        <a:ext cx="7488832" cy="253575"/>
      </dsp:txXfrm>
    </dsp:sp>
    <dsp:sp modelId="{C98F0C30-1AD0-4FBC-9018-F436F8EC0B11}">
      <dsp:nvSpPr>
        <dsp:cNvPr id="0" name=""/>
        <dsp:cNvSpPr/>
      </dsp:nvSpPr>
      <dsp:spPr>
        <a:xfrm>
          <a:off x="0" y="724882"/>
          <a:ext cx="7488832" cy="4391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数据组织、存储和管理</a:t>
          </a:r>
        </a:p>
      </dsp:txBody>
      <dsp:txXfrm>
        <a:off x="21439" y="746321"/>
        <a:ext cx="7445954" cy="396310"/>
      </dsp:txXfrm>
    </dsp:sp>
    <dsp:sp modelId="{629AA94E-C6E3-4917-A300-B17DF060F5B9}">
      <dsp:nvSpPr>
        <dsp:cNvPr id="0" name=""/>
        <dsp:cNvSpPr/>
      </dsp:nvSpPr>
      <dsp:spPr>
        <a:xfrm>
          <a:off x="0" y="1164071"/>
          <a:ext cx="7488832" cy="10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7770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分类组织、存储和管理各种数据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确定组织数据的文件结构和存取方式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实现数据之间的联系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提供多种存取方法提高存取效率</a:t>
          </a:r>
        </a:p>
      </dsp:txBody>
      <dsp:txXfrm>
        <a:off x="0" y="1164071"/>
        <a:ext cx="7488832" cy="1043280"/>
      </dsp:txXfrm>
    </dsp:sp>
    <dsp:sp modelId="{FB7CB08E-2975-4F44-A549-7F2C111F35E8}">
      <dsp:nvSpPr>
        <dsp:cNvPr id="0" name=""/>
        <dsp:cNvSpPr/>
      </dsp:nvSpPr>
      <dsp:spPr>
        <a:xfrm>
          <a:off x="0" y="2207351"/>
          <a:ext cx="7488832" cy="4391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数据操纵功能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1439" y="2228790"/>
        <a:ext cx="7445954" cy="396310"/>
      </dsp:txXfrm>
    </dsp:sp>
    <dsp:sp modelId="{912E989F-EA89-4B24-9538-B761F438A2E7}">
      <dsp:nvSpPr>
        <dsp:cNvPr id="0" name=""/>
        <dsp:cNvSpPr/>
      </dsp:nvSpPr>
      <dsp:spPr>
        <a:xfrm>
          <a:off x="0" y="2646540"/>
          <a:ext cx="7488832" cy="253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7770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提供数据操纵语言（</a:t>
          </a:r>
          <a:r>
            <a:rPr lang="en-US" altLang="zh-CN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DML</a:t>
          </a:r>
          <a:r>
            <a:rPr lang="zh-CN" altLang="en-US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），实现对数据库的基本操作  （查询、插入、删除和修改）</a:t>
          </a:r>
          <a:endParaRPr lang="en-US" altLang="zh-CN" sz="11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2646540"/>
        <a:ext cx="7488832" cy="253575"/>
      </dsp:txXfrm>
    </dsp:sp>
    <dsp:sp modelId="{D24DA18D-2534-4D68-9F64-7392409D622C}">
      <dsp:nvSpPr>
        <dsp:cNvPr id="0" name=""/>
        <dsp:cNvSpPr/>
      </dsp:nvSpPr>
      <dsp:spPr>
        <a:xfrm>
          <a:off x="0" y="2900115"/>
          <a:ext cx="7488832" cy="4391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数据库的事务管理和运行管理</a:t>
          </a:r>
        </a:p>
      </dsp:txBody>
      <dsp:txXfrm>
        <a:off x="21439" y="2921554"/>
        <a:ext cx="7445954" cy="396310"/>
      </dsp:txXfrm>
    </dsp:sp>
    <dsp:sp modelId="{0E31CC72-EDC5-4868-9DC0-30F80BE109E6}">
      <dsp:nvSpPr>
        <dsp:cNvPr id="0" name=""/>
        <dsp:cNvSpPr/>
      </dsp:nvSpPr>
      <dsp:spPr>
        <a:xfrm>
          <a:off x="0" y="3339303"/>
          <a:ext cx="7488832" cy="782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7770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数据库在建立、运行和维护时由数据库管理系统统一管理和控制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保证数据的安全性、完整性、多用户对数据的并发使用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发生故障后的系统恢复</a:t>
          </a:r>
        </a:p>
      </dsp:txBody>
      <dsp:txXfrm>
        <a:off x="0" y="3339303"/>
        <a:ext cx="7488832" cy="782460"/>
      </dsp:txXfrm>
    </dsp:sp>
    <dsp:sp modelId="{9B46B325-C883-42B3-A1B5-C9C3C8136852}">
      <dsp:nvSpPr>
        <dsp:cNvPr id="0" name=""/>
        <dsp:cNvSpPr/>
      </dsp:nvSpPr>
      <dsp:spPr>
        <a:xfrm>
          <a:off x="0" y="4121763"/>
          <a:ext cx="7488832" cy="4391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数据库的建立和维护功能</a:t>
          </a:r>
        </a:p>
      </dsp:txBody>
      <dsp:txXfrm>
        <a:off x="21439" y="4143202"/>
        <a:ext cx="7445954" cy="396310"/>
      </dsp:txXfrm>
    </dsp:sp>
    <dsp:sp modelId="{9AA739D8-4378-4A9B-96A9-63AC10A0586B}">
      <dsp:nvSpPr>
        <dsp:cNvPr id="0" name=""/>
        <dsp:cNvSpPr/>
      </dsp:nvSpPr>
      <dsp:spPr>
        <a:xfrm>
          <a:off x="0" y="4560952"/>
          <a:ext cx="7488832" cy="10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7770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数据库初始数据的装载和转换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数据库转储、恢复功能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数据库的重组织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性能监视、分析等</a:t>
          </a:r>
        </a:p>
      </dsp:txBody>
      <dsp:txXfrm>
        <a:off x="0" y="4560952"/>
        <a:ext cx="7488832" cy="1043280"/>
      </dsp:txXfrm>
    </dsp:sp>
    <dsp:sp modelId="{4C3314E7-FD55-470B-A50A-8243748FE394}">
      <dsp:nvSpPr>
        <dsp:cNvPr id="0" name=""/>
        <dsp:cNvSpPr/>
      </dsp:nvSpPr>
      <dsp:spPr>
        <a:xfrm>
          <a:off x="0" y="5604232"/>
          <a:ext cx="7488832" cy="4391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其它功能</a:t>
          </a:r>
        </a:p>
      </dsp:txBody>
      <dsp:txXfrm>
        <a:off x="21439" y="5625671"/>
        <a:ext cx="7445954" cy="396310"/>
      </dsp:txXfrm>
    </dsp:sp>
    <dsp:sp modelId="{1028E269-94A9-47DB-9C1C-8D8AC65F897B}">
      <dsp:nvSpPr>
        <dsp:cNvPr id="0" name=""/>
        <dsp:cNvSpPr/>
      </dsp:nvSpPr>
      <dsp:spPr>
        <a:xfrm>
          <a:off x="0" y="6043421"/>
          <a:ext cx="7488832" cy="782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7770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数据库管理系统与网络中其它软件系统的通信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数据库管理系统系统之间的数据转换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异构数据库之间的互访和互操作</a:t>
          </a:r>
        </a:p>
      </dsp:txBody>
      <dsp:txXfrm>
        <a:off x="0" y="6043421"/>
        <a:ext cx="7488832" cy="7824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B31D62-7175-4C05-B548-0F7DE7A5A6C7}">
      <dsp:nvSpPr>
        <dsp:cNvPr id="0" name=""/>
        <dsp:cNvSpPr/>
      </dsp:nvSpPr>
      <dsp:spPr>
        <a:xfrm>
          <a:off x="0" y="133687"/>
          <a:ext cx="8077200" cy="10352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3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什么是数据管理</a:t>
          </a:r>
          <a:endParaRPr lang="zh-CN" altLang="en-US" sz="33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0536" y="184223"/>
        <a:ext cx="7976128" cy="934158"/>
      </dsp:txXfrm>
    </dsp:sp>
    <dsp:sp modelId="{4E0F625C-A98D-4295-AFA8-9EE247880BA0}">
      <dsp:nvSpPr>
        <dsp:cNvPr id="0" name=""/>
        <dsp:cNvSpPr/>
      </dsp:nvSpPr>
      <dsp:spPr>
        <a:xfrm>
          <a:off x="0" y="1168918"/>
          <a:ext cx="8077200" cy="1229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对数据进行分类、组织、编码、存储、检索和维护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数据处理的中心问题</a:t>
          </a:r>
        </a:p>
      </dsp:txBody>
      <dsp:txXfrm>
        <a:off x="0" y="1168918"/>
        <a:ext cx="8077200" cy="1229580"/>
      </dsp:txXfrm>
    </dsp:sp>
    <dsp:sp modelId="{EC47AE17-6003-4DF5-9CBC-F253E1947947}">
      <dsp:nvSpPr>
        <dsp:cNvPr id="0" name=""/>
        <dsp:cNvSpPr/>
      </dsp:nvSpPr>
      <dsp:spPr>
        <a:xfrm>
          <a:off x="0" y="2398498"/>
          <a:ext cx="8077200" cy="10352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3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数据管理技术的发展过程</a:t>
          </a:r>
        </a:p>
      </dsp:txBody>
      <dsp:txXfrm>
        <a:off x="50536" y="2449034"/>
        <a:ext cx="7976128" cy="934158"/>
      </dsp:txXfrm>
    </dsp:sp>
    <dsp:sp modelId="{AD799EFA-2F86-4B50-8EF5-6632308FD060}">
      <dsp:nvSpPr>
        <dsp:cNvPr id="0" name=""/>
        <dsp:cNvSpPr/>
      </dsp:nvSpPr>
      <dsp:spPr>
        <a:xfrm>
          <a:off x="0" y="3433729"/>
          <a:ext cx="8077200" cy="1844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人工管理阶段（</a:t>
          </a:r>
          <a:r>
            <a:rPr lang="en-US" altLang="zh-CN" sz="2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20</a:t>
          </a:r>
          <a:r>
            <a:rPr lang="zh-CN" altLang="en-US" sz="2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世纪</a:t>
          </a:r>
          <a:r>
            <a:rPr lang="en-US" altLang="zh-CN" sz="2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50</a:t>
          </a:r>
          <a:r>
            <a:rPr lang="zh-CN" altLang="en-US" sz="2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年代中之前）</a:t>
          </a:r>
          <a:endParaRPr lang="en-US" altLang="zh-CN" sz="26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文件系统阶段（</a:t>
          </a:r>
          <a:r>
            <a:rPr lang="en-US" altLang="zh-CN" sz="2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20</a:t>
          </a:r>
          <a:r>
            <a:rPr lang="zh-CN" altLang="en-US" sz="2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世纪</a:t>
          </a:r>
          <a:r>
            <a:rPr lang="en-US" altLang="zh-CN" sz="2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50</a:t>
          </a:r>
          <a:r>
            <a:rPr lang="zh-CN" altLang="en-US" sz="2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年代末</a:t>
          </a:r>
          <a:r>
            <a:rPr lang="en-US" altLang="zh-CN" sz="2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--60</a:t>
          </a:r>
          <a:r>
            <a:rPr lang="zh-CN" altLang="en-US" sz="2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年代中）</a:t>
          </a:r>
          <a:endParaRPr lang="en-US" altLang="zh-CN" sz="26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数据库系统阶段（</a:t>
          </a:r>
          <a:r>
            <a:rPr lang="en-US" altLang="zh-CN" sz="2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20</a:t>
          </a:r>
          <a:r>
            <a:rPr lang="zh-CN" altLang="en-US" sz="2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世纪</a:t>
          </a:r>
          <a:r>
            <a:rPr lang="en-US" altLang="zh-CN" sz="2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60</a:t>
          </a:r>
          <a:r>
            <a:rPr lang="zh-CN" altLang="en-US" sz="2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年代末</a:t>
          </a:r>
          <a:r>
            <a:rPr lang="en-US" altLang="zh-CN" sz="2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--</a:t>
          </a:r>
          <a:r>
            <a:rPr lang="zh-CN" altLang="en-US" sz="2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现在）</a:t>
          </a:r>
          <a:endParaRPr lang="en-US" altLang="zh-CN" sz="26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3433729"/>
        <a:ext cx="8077200" cy="184437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745873-F3FA-4138-9C81-1C572FB60CA8}">
      <dsp:nvSpPr>
        <dsp:cNvPr id="0" name=""/>
        <dsp:cNvSpPr/>
      </dsp:nvSpPr>
      <dsp:spPr>
        <a:xfrm>
          <a:off x="0" y="77065"/>
          <a:ext cx="8077200" cy="5960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时期</a:t>
          </a:r>
          <a:endParaRPr lang="zh-CN" altLang="en-US" sz="19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9096" y="106161"/>
        <a:ext cx="8019008" cy="537849"/>
      </dsp:txXfrm>
    </dsp:sp>
    <dsp:sp modelId="{CD8E2D2A-12C2-4D4C-A5C1-A56166568570}">
      <dsp:nvSpPr>
        <dsp:cNvPr id="0" name=""/>
        <dsp:cNvSpPr/>
      </dsp:nvSpPr>
      <dsp:spPr>
        <a:xfrm>
          <a:off x="0" y="673107"/>
          <a:ext cx="8077200" cy="344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15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20</a:t>
          </a:r>
          <a:r>
            <a:rPr lang="zh-CN" altLang="en-US" sz="15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世纪</a:t>
          </a:r>
          <a:r>
            <a:rPr lang="en-US" altLang="zh-CN" sz="15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50</a:t>
          </a:r>
          <a:r>
            <a:rPr lang="zh-CN" altLang="en-US" sz="15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年代中之前</a:t>
          </a:r>
        </a:p>
      </dsp:txBody>
      <dsp:txXfrm>
        <a:off x="0" y="673107"/>
        <a:ext cx="8077200" cy="344137"/>
      </dsp:txXfrm>
    </dsp:sp>
    <dsp:sp modelId="{9F19812E-B647-4BB1-8E9C-55986C3E29DD}">
      <dsp:nvSpPr>
        <dsp:cNvPr id="0" name=""/>
        <dsp:cNvSpPr/>
      </dsp:nvSpPr>
      <dsp:spPr>
        <a:xfrm>
          <a:off x="0" y="1017245"/>
          <a:ext cx="8077200" cy="5960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产生的背景</a:t>
          </a:r>
        </a:p>
      </dsp:txBody>
      <dsp:txXfrm>
        <a:off x="29096" y="1046341"/>
        <a:ext cx="8019008" cy="537849"/>
      </dsp:txXfrm>
    </dsp:sp>
    <dsp:sp modelId="{A31264E1-4AAB-4EAF-A920-C043195E7020}">
      <dsp:nvSpPr>
        <dsp:cNvPr id="0" name=""/>
        <dsp:cNvSpPr/>
      </dsp:nvSpPr>
      <dsp:spPr>
        <a:xfrm>
          <a:off x="0" y="1613287"/>
          <a:ext cx="8077200" cy="1455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5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应用背景	科学计算	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5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硬件背景	无直接存取存储设备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5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软件背景	没有操作系统	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5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处理方式	批处理</a:t>
          </a:r>
          <a:endParaRPr lang="zh-CN" altLang="en-US" sz="15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1613287"/>
        <a:ext cx="8077200" cy="1455210"/>
      </dsp:txXfrm>
    </dsp:sp>
    <dsp:sp modelId="{E308C97F-5DD2-42D3-ADA9-5C836A53AF31}">
      <dsp:nvSpPr>
        <dsp:cNvPr id="0" name=""/>
        <dsp:cNvSpPr/>
      </dsp:nvSpPr>
      <dsp:spPr>
        <a:xfrm>
          <a:off x="0" y="3068497"/>
          <a:ext cx="8077200" cy="5960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特点</a:t>
          </a:r>
          <a:endParaRPr lang="zh-CN" altLang="en-US" sz="19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9096" y="3097593"/>
        <a:ext cx="8019008" cy="537849"/>
      </dsp:txXfrm>
    </dsp:sp>
    <dsp:sp modelId="{A609DBBF-6935-446F-B020-9D4541D53393}">
      <dsp:nvSpPr>
        <dsp:cNvPr id="0" name=""/>
        <dsp:cNvSpPr/>
      </dsp:nvSpPr>
      <dsp:spPr>
        <a:xfrm>
          <a:off x="0" y="3664539"/>
          <a:ext cx="8077200" cy="2163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5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数据的管理者：用户（程序员），数据不保存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5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数据面向的对象：某一应用程序  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5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数据的共享程度：无共享、冗余度极大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5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数据的独立性：不独立，完全依赖于程序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5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数据的结构化：无结构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5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数据控制能力：应用程序自己控制</a:t>
          </a:r>
        </a:p>
      </dsp:txBody>
      <dsp:txXfrm>
        <a:off x="0" y="3664539"/>
        <a:ext cx="8077200" cy="216315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D1F7DD-00AC-42CF-954F-5F8A79A35A97}">
      <dsp:nvSpPr>
        <dsp:cNvPr id="0" name=""/>
        <dsp:cNvSpPr/>
      </dsp:nvSpPr>
      <dsp:spPr>
        <a:xfrm>
          <a:off x="0" y="171336"/>
          <a:ext cx="8077200" cy="5960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b="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时期</a:t>
          </a:r>
          <a:endParaRPr lang="zh-CN" altLang="en-US" sz="1900" b="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9096" y="200432"/>
        <a:ext cx="8019008" cy="537849"/>
      </dsp:txXfrm>
    </dsp:sp>
    <dsp:sp modelId="{EFB1DA1A-476E-4BE8-A8B0-C727A324361F}">
      <dsp:nvSpPr>
        <dsp:cNvPr id="0" name=""/>
        <dsp:cNvSpPr/>
      </dsp:nvSpPr>
      <dsp:spPr>
        <a:xfrm>
          <a:off x="0" y="767378"/>
          <a:ext cx="8077200" cy="344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1500" b="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20</a:t>
          </a:r>
          <a:r>
            <a:rPr lang="zh-CN" altLang="en-US" sz="1500" b="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世纪</a:t>
          </a:r>
          <a:r>
            <a:rPr lang="en-US" altLang="zh-CN" sz="1500" b="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50</a:t>
          </a:r>
          <a:r>
            <a:rPr lang="zh-CN" altLang="en-US" sz="1500" b="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年代末</a:t>
          </a:r>
          <a:r>
            <a:rPr lang="en-US" altLang="zh-CN" sz="1500" b="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--60</a:t>
          </a:r>
          <a:r>
            <a:rPr lang="zh-CN" altLang="en-US" sz="1500" b="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年代中</a:t>
          </a:r>
        </a:p>
      </dsp:txBody>
      <dsp:txXfrm>
        <a:off x="0" y="767378"/>
        <a:ext cx="8077200" cy="344137"/>
      </dsp:txXfrm>
    </dsp:sp>
    <dsp:sp modelId="{E2D18B9C-2DC2-4A5F-87AD-F76298050CB9}">
      <dsp:nvSpPr>
        <dsp:cNvPr id="0" name=""/>
        <dsp:cNvSpPr/>
      </dsp:nvSpPr>
      <dsp:spPr>
        <a:xfrm>
          <a:off x="0" y="1111515"/>
          <a:ext cx="8077200" cy="5960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b="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产生的背景</a:t>
          </a:r>
        </a:p>
      </dsp:txBody>
      <dsp:txXfrm>
        <a:off x="29096" y="1140611"/>
        <a:ext cx="8019008" cy="537849"/>
      </dsp:txXfrm>
    </dsp:sp>
    <dsp:sp modelId="{631F3932-F297-45A5-818D-01D5913777F2}">
      <dsp:nvSpPr>
        <dsp:cNvPr id="0" name=""/>
        <dsp:cNvSpPr/>
      </dsp:nvSpPr>
      <dsp:spPr>
        <a:xfrm>
          <a:off x="0" y="1707557"/>
          <a:ext cx="8077200" cy="1455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500" b="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应用背景	科学计算、数据管理	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500" b="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硬件背景	磁盘、磁鼓	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500" b="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软件背景	有文件系统	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500" b="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处理方式	联机实时处理、批处理</a:t>
          </a:r>
          <a:endParaRPr lang="zh-CN" altLang="en-US" sz="1500" b="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1707557"/>
        <a:ext cx="8077200" cy="1455210"/>
      </dsp:txXfrm>
    </dsp:sp>
    <dsp:sp modelId="{0A911AA6-2E5A-4F5A-9B90-24D83A1C93D8}">
      <dsp:nvSpPr>
        <dsp:cNvPr id="0" name=""/>
        <dsp:cNvSpPr/>
      </dsp:nvSpPr>
      <dsp:spPr>
        <a:xfrm>
          <a:off x="0" y="3162767"/>
          <a:ext cx="8077200" cy="5960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b="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特点</a:t>
          </a:r>
          <a:endParaRPr lang="zh-CN" altLang="en-US" sz="1900" b="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9096" y="3191863"/>
        <a:ext cx="8019008" cy="537849"/>
      </dsp:txXfrm>
    </dsp:sp>
    <dsp:sp modelId="{68FD0180-1A2C-4920-8267-F781BEDAAD36}">
      <dsp:nvSpPr>
        <dsp:cNvPr id="0" name=""/>
        <dsp:cNvSpPr/>
      </dsp:nvSpPr>
      <dsp:spPr>
        <a:xfrm>
          <a:off x="0" y="3758809"/>
          <a:ext cx="8077200" cy="2163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500" b="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数据的管理者：文件系统，数据可长期保存</a:t>
          </a:r>
          <a:endParaRPr lang="zh-CN" altLang="en-US" sz="1500" b="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500" b="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数据面向的对象：某一应用   </a:t>
          </a:r>
          <a:endParaRPr lang="zh-CN" altLang="en-US" sz="1500" b="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500" b="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数据的共享程度：共享性差、冗余度大</a:t>
          </a:r>
          <a:endParaRPr lang="zh-CN" altLang="en-US" sz="1500" b="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500" b="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数据的结构化：记录内有结构，整体无结构</a:t>
          </a:r>
          <a:endParaRPr lang="zh-CN" altLang="en-US" sz="1500" b="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500" b="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数据的独立性：独立性差</a:t>
          </a:r>
          <a:endParaRPr lang="en-US" altLang="zh-CN" sz="1500" b="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500" b="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数据控制能力：应用程序自己控制</a:t>
          </a:r>
          <a:endParaRPr lang="zh-CN" altLang="en-US" sz="1500" b="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3758809"/>
        <a:ext cx="8077200" cy="216315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99D41C-2060-4E7E-B47F-F3F5B4786806}">
      <dsp:nvSpPr>
        <dsp:cNvPr id="0" name=""/>
        <dsp:cNvSpPr/>
      </dsp:nvSpPr>
      <dsp:spPr>
        <a:xfrm>
          <a:off x="0" y="20552"/>
          <a:ext cx="8077200" cy="10666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时期</a:t>
          </a:r>
          <a:endParaRPr lang="zh-CN" altLang="en-US" sz="3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2067" y="72619"/>
        <a:ext cx="7973066" cy="962467"/>
      </dsp:txXfrm>
    </dsp:sp>
    <dsp:sp modelId="{442A34B3-2B46-44FF-ABD5-A44DEC7D2D9B}">
      <dsp:nvSpPr>
        <dsp:cNvPr id="0" name=""/>
        <dsp:cNvSpPr/>
      </dsp:nvSpPr>
      <dsp:spPr>
        <a:xfrm>
          <a:off x="0" y="1087153"/>
          <a:ext cx="8077200" cy="633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43180" rIns="241808" bIns="4318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27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20</a:t>
          </a:r>
          <a:r>
            <a:rPr lang="zh-CN" altLang="en-US" sz="27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世纪</a:t>
          </a:r>
          <a:r>
            <a:rPr lang="en-US" altLang="zh-CN" sz="27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60</a:t>
          </a:r>
          <a:r>
            <a:rPr lang="zh-CN" altLang="en-US" sz="27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年代末以来</a:t>
          </a:r>
        </a:p>
      </dsp:txBody>
      <dsp:txXfrm>
        <a:off x="0" y="1087153"/>
        <a:ext cx="8077200" cy="633420"/>
      </dsp:txXfrm>
    </dsp:sp>
    <dsp:sp modelId="{27F35E67-37B9-4138-9071-0C50DDD08D51}">
      <dsp:nvSpPr>
        <dsp:cNvPr id="0" name=""/>
        <dsp:cNvSpPr/>
      </dsp:nvSpPr>
      <dsp:spPr>
        <a:xfrm>
          <a:off x="0" y="1720573"/>
          <a:ext cx="8077200" cy="10666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产生的背景</a:t>
          </a:r>
        </a:p>
      </dsp:txBody>
      <dsp:txXfrm>
        <a:off x="52067" y="1772640"/>
        <a:ext cx="7973066" cy="962467"/>
      </dsp:txXfrm>
    </dsp:sp>
    <dsp:sp modelId="{6387B03C-F99C-4D50-A662-D59D2325E594}">
      <dsp:nvSpPr>
        <dsp:cNvPr id="0" name=""/>
        <dsp:cNvSpPr/>
      </dsp:nvSpPr>
      <dsp:spPr>
        <a:xfrm>
          <a:off x="0" y="2787174"/>
          <a:ext cx="8077200" cy="26040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43180" rIns="241808" bIns="4318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7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应用背景	大规模数据管理	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7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硬件背景	大容量磁盘、磁盘阵列	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7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软件背景	有数据库管理系统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7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处理方式	联机实时处理</a:t>
          </a:r>
          <a:r>
            <a:rPr lang="en-US" altLang="zh-CN" sz="27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,</a:t>
          </a:r>
          <a:r>
            <a:rPr lang="zh-CN" altLang="en-US" sz="27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分布处理</a:t>
          </a:r>
          <a:r>
            <a:rPr lang="en-US" altLang="zh-CN" sz="27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,</a:t>
          </a:r>
          <a:r>
            <a:rPr lang="zh-CN" altLang="en-US" sz="27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批处理</a:t>
          </a:r>
          <a:endParaRPr lang="en-US" altLang="zh-CN" sz="27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2787174"/>
        <a:ext cx="8077200" cy="26040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  <a:extLst/>
          </a:lstStyle>
          <a:p>
            <a:pPr>
              <a:defRPr/>
            </a:pPr>
            <a:fld id="{9ADF5C7B-BD76-48EB-9A8A-5A9A480B05A9}" type="datetimeFigureOut">
              <a:rPr lang="en-US"/>
              <a:pPr>
                <a:defRPr/>
              </a:pPr>
              <a:t>2/24/19</a:t>
            </a:fld>
            <a:endParaRPr lang="en-US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  <a:extLst/>
          </a:lstStyle>
          <a:p>
            <a:pPr>
              <a:defRPr/>
            </a:pPr>
            <a:fld id="{A18BD27B-AF33-4E91-A619-672EE7E8E6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198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  <a:extLst/>
          </a:lstStyle>
          <a:p>
            <a:pPr>
              <a:defRPr/>
            </a:pPr>
            <a:fld id="{84397450-795C-498B-9CEF-632CAD06C7CB}" type="datetimeFigureOut">
              <a:rPr lang="en-US"/>
              <a:pPr>
                <a:defRPr/>
              </a:pPr>
              <a:t>2/24/19</a:t>
            </a:fld>
            <a:endParaRPr lang="en-US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anchor="ctr"/>
          <a:lstStyle>
            <a:extLst/>
          </a:lstStyle>
          <a:p>
            <a:pPr lvl="0"/>
            <a:endParaRPr lang="en-US" noProof="0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/>
            <a:r>
              <a:rPr lang="en-US" noProof="0" smtClean="0"/>
              <a:t>Click to edit Master text styles</a:t>
            </a:r>
            <a:endParaRPr lang="en-US" noProof="0"/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  <a:extLst/>
          </a:lstStyle>
          <a:p>
            <a:pPr>
              <a:defRPr/>
            </a:pPr>
            <a:fld id="{AAA357AD-9FBA-43A3-9DA5-F31634D50A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635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A2F42D2-E5EE-4A15-953C-2A945ABBA8F7}" type="slidenum">
              <a:rPr lang="en-US" altLang="zh-CN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3009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9D6B203-BE57-45F0-BE58-CD50A912D77D}" type="slidenum">
              <a:rPr lang="en-US" altLang="zh-CN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224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30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4CA57A4-A733-4AF6-9F93-957E1CEE8208}" type="slidenum">
              <a:rPr lang="en-US" altLang="zh-CN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305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50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4C052D3-3DEA-46D1-8358-CD9449B6FCDB}" type="slidenum">
              <a:rPr lang="en-US" altLang="zh-CN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344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0941BD1-1BD3-441C-88D7-287CE29E1E5E}" type="slidenum">
              <a:rPr lang="en-US" altLang="zh-CN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490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604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A3C2205-516B-4082-8E68-08FB36640FA5}" type="slidenum">
              <a:rPr lang="en-US" altLang="zh-CN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4001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655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7BAACC6-E0FB-4470-9309-FD1D0ADCA6E6}" type="slidenum">
              <a:rPr lang="en-US" altLang="zh-CN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5105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696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2DDA40F-465D-48E3-BCE7-A63B040E28AC}" type="slidenum">
              <a:rPr lang="en-US" altLang="zh-CN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97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737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634828E-71B8-43CF-957D-833446C1EFD2}" type="slidenum">
              <a:rPr lang="en-US" altLang="zh-CN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1680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839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43D4458-152F-48B5-A866-76210F976FA9}" type="slidenum">
              <a:rPr lang="en-US" altLang="zh-CN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7733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942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7B6E305-5A50-45C9-93F1-FD6A4264F2ED}" type="slidenum">
              <a:rPr lang="en-US" altLang="zh-CN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55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731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0FBAAC6-B5F0-4BFF-825B-8A2F8F56A72B}" type="slidenum">
              <a:rPr lang="en-US" altLang="zh-CN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0108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1013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4C31826-1835-427A-B3F1-4FFB5506EF59}" type="slidenum">
              <a:rPr lang="en-US" altLang="zh-CN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61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9289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1013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4C31826-1835-427A-B3F1-4FFB5506EF59}" type="slidenum">
              <a:rPr lang="en-US" altLang="zh-CN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63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9289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A357AD-9FBA-43A3-9DA5-F31634D50A17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537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smtClean="0"/>
          </a:p>
        </p:txBody>
      </p:sp>
      <p:sp>
        <p:nvSpPr>
          <p:cNvPr id="103428" name="Rectangle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64E9AEC-9C11-4CF0-AE1F-9B2CA32D2083}" type="slidenum">
              <a:rPr lang="en-US" altLang="zh-CN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73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17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15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ED81C03-BDC0-4EA6-A6E1-E6D0D64AEC32}" type="slidenum">
              <a:rPr lang="en-US" altLang="zh-CN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474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35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64DC642-D1EB-4515-899F-1B88D73A7875}" type="slidenum">
              <a:rPr lang="en-US" altLang="zh-CN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803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76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10D9F56-C22B-417D-B329-A9734766F8D1}" type="slidenum">
              <a:rPr lang="en-US" altLang="zh-CN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659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实验</a:t>
            </a:r>
          </a:p>
        </p:txBody>
      </p:sp>
      <p:sp>
        <p:nvSpPr>
          <p:cNvPr id="307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7B239FE-189A-4F24-B08D-5425C4EE8C3F}" type="slidenum">
              <a:rPr lang="en-US" altLang="zh-CN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33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03B9637-6231-40DE-B3D1-B1838F4AC6A7}" type="slidenum">
              <a:rPr lang="en-US" altLang="zh-CN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238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48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2C0A292-988E-40E8-8615-39BEECD02D56}" type="slidenum">
              <a:rPr lang="en-US" altLang="zh-CN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618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zh-CN" smtClean="0"/>
              <a:t>MIS </a:t>
            </a:r>
            <a:r>
              <a:rPr lang="zh-CN" altLang="en-US" smtClean="0"/>
              <a:t>管理信息系统</a:t>
            </a: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2E02400-9392-4843-8134-8ADC64879D71}" type="slidenum">
              <a:rPr lang="en-US" altLang="zh-CN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489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 userDrawn="1"/>
        </p:nvSpPr>
        <p:spPr>
          <a:xfrm>
            <a:off x="0" y="3505200"/>
            <a:ext cx="9144000" cy="1143000"/>
          </a:xfrm>
          <a:prstGeom prst="rect">
            <a:avLst/>
          </a:prstGeom>
          <a:solidFill>
            <a:schemeClr val="accent6">
              <a:shade val="75000"/>
            </a:schemeClr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10"/>
          <p:cNvSpPr/>
          <p:nvPr userDrawn="1"/>
        </p:nvSpPr>
        <p:spPr>
          <a:xfrm>
            <a:off x="0" y="0"/>
            <a:ext cx="9144000" cy="4038600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ectangle 11"/>
          <p:cNvSpPr/>
          <p:nvPr userDrawn="1"/>
        </p:nvSpPr>
        <p:spPr>
          <a:xfrm>
            <a:off x="0" y="4646613"/>
            <a:ext cx="9144000" cy="26987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228600" y="4114800"/>
            <a:ext cx="7239000" cy="533400"/>
          </a:xfrm>
          <a:noFill/>
        </p:spPr>
        <p:txBody>
          <a:bodyPr vert="horz"/>
          <a:lstStyle>
            <a:lvl1pPr algn="l">
              <a:defRPr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subTitle" idx="1"/>
          </p:nvPr>
        </p:nvSpPr>
        <p:spPr>
          <a:xfrm>
            <a:off x="228600" y="4706112"/>
            <a:ext cx="6934200" cy="228600"/>
          </a:xfrm>
          <a:solidFill>
            <a:schemeClr val="bg1"/>
          </a:solidFill>
        </p:spPr>
        <p:txBody>
          <a:bodyPr/>
          <a:lstStyle>
            <a:lvl1pPr marL="0" indent="0" algn="l">
              <a:buNone/>
              <a:defRPr sz="1100" b="1">
                <a:solidFill>
                  <a:schemeClr val="accent4">
                    <a:shade val="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7" name="Rectangle 15"/>
          <p:cNvSpPr>
            <a:spLocks noGrp="1"/>
          </p:cNvSpPr>
          <p:nvPr>
            <p:ph type="sldNum" sz="quarter" idx="10"/>
          </p:nvPr>
        </p:nvSpPr>
        <p:spPr>
          <a:xfrm>
            <a:off x="6477000" y="6477000"/>
            <a:ext cx="1020763" cy="30480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82FD8540-8CC3-4DF6-B2B8-86F6B07C23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2"/>
          </p:nvPr>
        </p:nvSpPr>
        <p:spPr>
          <a:xfrm>
            <a:off x="228600" y="6477000"/>
            <a:ext cx="1600200" cy="304800"/>
          </a:xfrm>
        </p:spPr>
        <p:txBody>
          <a:bodyPr anchor="ctr"/>
          <a:lstStyle>
            <a:lvl1pPr algn="l">
              <a:defRPr smtClean="0">
                <a:solidFill>
                  <a:srgbClr val="A0A0A0"/>
                </a:solidFill>
              </a:defRPr>
            </a:lvl1pPr>
            <a:extLst/>
          </a:lstStyle>
          <a:p>
            <a:pPr>
              <a:defRPr/>
            </a:pPr>
            <a:fld id="{46042D31-4418-4C08-9B95-21D03D460610}" type="datetime1">
              <a:rPr lang="en-US"/>
              <a:pPr>
                <a:defRPr/>
              </a:pPr>
              <a:t>2/24/19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451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/>
          </p:cNvSpPr>
          <p:nvPr userDrawn="1"/>
        </p:nvSpPr>
        <p:spPr>
          <a:xfrm>
            <a:off x="8604250" y="2455863"/>
            <a:ext cx="533400" cy="4429125"/>
          </a:xfrm>
          <a:prstGeom prst="rect">
            <a:avLst/>
          </a:prstGeom>
        </p:spPr>
        <p:txBody>
          <a:bodyPr vert="eaVert" anchor="ctr"/>
          <a:lstStyle>
            <a:lvl1pPr algn="l" rtl="0" eaLnBrk="1" latinLnBrk="0" hangingPunct="1">
              <a:spcBef>
                <a:spcPct val="0"/>
              </a:spcBef>
              <a:buNone/>
              <a:defRPr sz="2400" b="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pPr fontAlgn="auto">
              <a:spcAft>
                <a:spcPts val="0"/>
              </a:spcAft>
              <a:defRPr/>
            </a:pPr>
            <a:r>
              <a:rPr lang="en-US" altLang="zh-CN" sz="2000" dirty="0" smtClean="0">
                <a:latin typeface="+mn-lt"/>
              </a:rPr>
              <a:t>An Introduction to Database System</a:t>
            </a:r>
            <a:endParaRPr lang="en-US" sz="2000" kern="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" name="Rectangle 2"/>
          <p:cNvSpPr txBox="1">
            <a:spLocks/>
          </p:cNvSpPr>
          <p:nvPr userDrawn="1"/>
        </p:nvSpPr>
        <p:spPr>
          <a:xfrm>
            <a:off x="8648700" y="269875"/>
            <a:ext cx="533400" cy="1917700"/>
          </a:xfrm>
          <a:prstGeom prst="rect">
            <a:avLst/>
          </a:prstGeom>
        </p:spPr>
        <p:txBody>
          <a:bodyPr anchor="ctr"/>
          <a:lstStyle>
            <a:lvl1pPr algn="l" rtl="0" eaLnBrk="1" latinLnBrk="0" hangingPunct="1">
              <a:spcBef>
                <a:spcPct val="0"/>
              </a:spcBef>
              <a:buNone/>
              <a:defRPr sz="2400" b="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1800" kern="0" dirty="0" smtClean="0">
                <a:latin typeface="微软雅黑" panose="020B0503020204020204" pitchFamily="34" charset="-122"/>
              </a:rPr>
              <a:t>数据库系统原理</a:t>
            </a:r>
            <a:endParaRPr lang="en-US" sz="1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F0CA6587-EFA3-4D41-B177-9B636E9E02BE}" type="datetime1">
              <a:rPr lang="en-US"/>
              <a:pPr>
                <a:defRPr/>
              </a:pPr>
              <a:t>2/24/19</a:t>
            </a:fld>
            <a:endParaRPr lang="en-US"/>
          </a:p>
        </p:txBody>
      </p:sp>
      <p:sp>
        <p:nvSpPr>
          <p:cNvPr id="5" name="Rectangle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7F4797FB-AB79-42FF-BBC3-A6E408BD1C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85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363538" y="701675"/>
            <a:ext cx="7272337" cy="714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2"/>
          <p:cNvSpPr txBox="1">
            <a:spLocks/>
          </p:cNvSpPr>
          <p:nvPr userDrawn="1"/>
        </p:nvSpPr>
        <p:spPr>
          <a:xfrm>
            <a:off x="8604250" y="2455863"/>
            <a:ext cx="533400" cy="4429125"/>
          </a:xfrm>
          <a:prstGeom prst="rect">
            <a:avLst/>
          </a:prstGeom>
        </p:spPr>
        <p:txBody>
          <a:bodyPr vert="eaVert" anchor="ctr"/>
          <a:lstStyle>
            <a:lvl1pPr algn="l" rtl="0" eaLnBrk="1" latinLnBrk="0" hangingPunct="1">
              <a:spcBef>
                <a:spcPct val="0"/>
              </a:spcBef>
              <a:buNone/>
              <a:defRPr sz="2400" b="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pPr fontAlgn="auto">
              <a:spcAft>
                <a:spcPts val="0"/>
              </a:spcAft>
              <a:defRPr/>
            </a:pPr>
            <a:r>
              <a:rPr lang="en-US" altLang="zh-CN" sz="1800" dirty="0" smtClean="0">
                <a:latin typeface="+mn-lt"/>
              </a:rPr>
              <a:t>An Introduction to Database System</a:t>
            </a:r>
            <a:endParaRPr lang="en-US" sz="1800" kern="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6" name="Rectangle 2"/>
          <p:cNvSpPr txBox="1">
            <a:spLocks/>
          </p:cNvSpPr>
          <p:nvPr userDrawn="1"/>
        </p:nvSpPr>
        <p:spPr>
          <a:xfrm>
            <a:off x="8648700" y="269875"/>
            <a:ext cx="533400" cy="1917700"/>
          </a:xfrm>
          <a:prstGeom prst="rect">
            <a:avLst/>
          </a:prstGeom>
        </p:spPr>
        <p:txBody>
          <a:bodyPr anchor="ctr"/>
          <a:lstStyle>
            <a:lvl1pPr algn="l" rtl="0" eaLnBrk="1" latinLnBrk="0" hangingPunct="1">
              <a:spcBef>
                <a:spcPct val="0"/>
              </a:spcBef>
              <a:buNone/>
              <a:defRPr sz="2400" b="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1800" kern="0" dirty="0" smtClean="0">
                <a:latin typeface="微软雅黑" panose="020B0503020204020204" pitchFamily="34" charset="-122"/>
              </a:rPr>
              <a:t>数据库系统原理</a:t>
            </a:r>
            <a:endParaRPr lang="en-US" sz="1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11"/>
          <p:cNvSpPr>
            <a:spLocks noGrp="1"/>
          </p:cNvSpPr>
          <p:nvPr>
            <p:ph sz="quarter" idx="15"/>
          </p:nvPr>
        </p:nvSpPr>
        <p:spPr>
          <a:xfrm>
            <a:off x="304800" y="836712"/>
            <a:ext cx="8077200" cy="5411688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extLst/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15" name="Rectangle 3"/>
          <p:cNvSpPr>
            <a:spLocks noGrp="1"/>
          </p:cNvSpPr>
          <p:nvPr>
            <p:ph type="body" sz="quarter" idx="4294967295"/>
          </p:nvPr>
        </p:nvSpPr>
        <p:spPr>
          <a:xfrm>
            <a:off x="304800" y="236984"/>
            <a:ext cx="8077200" cy="527720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extLst/>
          </a:lstStyle>
          <a:p>
            <a:endParaRPr lang="en-US" dirty="0"/>
          </a:p>
        </p:txBody>
      </p:sp>
      <p:sp>
        <p:nvSpPr>
          <p:cNvPr id="7" name="Rectangle 9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1B94451E-26BA-442E-ABF7-22371BAE086C}" type="datetime1">
              <a:rPr lang="en-US"/>
              <a:pPr>
                <a:defRPr/>
              </a:pPr>
              <a:t>2/24/19</a:t>
            </a:fld>
            <a:endParaRPr lang="en-US"/>
          </a:p>
        </p:txBody>
      </p:sp>
      <p:sp>
        <p:nvSpPr>
          <p:cNvPr id="8" name="Rectangle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mtClea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extLst/>
          </a:lstStyle>
          <a:p>
            <a:pPr>
              <a:defRPr/>
            </a:pPr>
            <a:fld id="{BD2676BF-040B-4C23-9779-90B01343AA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2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668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Up: 1 Top, 2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363538" y="701675"/>
            <a:ext cx="7272337" cy="714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Rectangle 2"/>
          <p:cNvSpPr txBox="1">
            <a:spLocks/>
          </p:cNvSpPr>
          <p:nvPr userDrawn="1"/>
        </p:nvSpPr>
        <p:spPr>
          <a:xfrm>
            <a:off x="8604250" y="2455863"/>
            <a:ext cx="533400" cy="4429125"/>
          </a:xfrm>
          <a:prstGeom prst="rect">
            <a:avLst/>
          </a:prstGeom>
        </p:spPr>
        <p:txBody>
          <a:bodyPr vert="eaVert" anchor="ctr"/>
          <a:lstStyle>
            <a:lvl1pPr algn="l" rtl="0" eaLnBrk="1" latinLnBrk="0" hangingPunct="1">
              <a:spcBef>
                <a:spcPct val="0"/>
              </a:spcBef>
              <a:buNone/>
              <a:defRPr sz="2400" b="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pPr fontAlgn="auto">
              <a:spcAft>
                <a:spcPts val="0"/>
              </a:spcAft>
              <a:defRPr/>
            </a:pPr>
            <a:r>
              <a:rPr lang="en-US" altLang="zh-CN" sz="2000" dirty="0" smtClean="0">
                <a:latin typeface="+mn-lt"/>
              </a:rPr>
              <a:t>An Introduction to Database System</a:t>
            </a:r>
            <a:endParaRPr lang="en-US" sz="2000" kern="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5" name="Rectangle 2"/>
          <p:cNvSpPr txBox="1">
            <a:spLocks/>
          </p:cNvSpPr>
          <p:nvPr userDrawn="1"/>
        </p:nvSpPr>
        <p:spPr>
          <a:xfrm>
            <a:off x="8648700" y="269875"/>
            <a:ext cx="533400" cy="1917700"/>
          </a:xfrm>
          <a:prstGeom prst="rect">
            <a:avLst/>
          </a:prstGeom>
        </p:spPr>
        <p:txBody>
          <a:bodyPr anchor="ctr"/>
          <a:lstStyle>
            <a:lvl1pPr algn="l" rtl="0" eaLnBrk="1" latinLnBrk="0" hangingPunct="1">
              <a:spcBef>
                <a:spcPct val="0"/>
              </a:spcBef>
              <a:buNone/>
              <a:defRPr sz="2400" b="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1800" kern="0" dirty="0" smtClean="0">
                <a:latin typeface="微软雅黑" panose="020B0503020204020204" pitchFamily="34" charset="-122"/>
              </a:rPr>
              <a:t>数据库系统原理</a:t>
            </a:r>
            <a:endParaRPr lang="en-US" sz="1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3"/>
          <p:cNvSpPr>
            <a:spLocks noGrp="1"/>
          </p:cNvSpPr>
          <p:nvPr>
            <p:ph type="body" sz="quarter" idx="4294967295"/>
          </p:nvPr>
        </p:nvSpPr>
        <p:spPr>
          <a:xfrm>
            <a:off x="304800" y="236984"/>
            <a:ext cx="8077200" cy="527720"/>
          </a:xfrm>
        </p:spPr>
        <p:txBody>
          <a:bodyPr>
            <a:normAutofit/>
          </a:bodyPr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extLst/>
          </a:lstStyle>
          <a:p>
            <a:endParaRPr lang="en-US" dirty="0"/>
          </a:p>
        </p:txBody>
      </p:sp>
      <p:sp>
        <p:nvSpPr>
          <p:cNvPr id="6" name="Rectangle 1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4D4E5C1B-0194-4B74-B0BF-B23643B16809}" type="datetime1">
              <a:rPr lang="en-US"/>
              <a:pPr>
                <a:defRPr/>
              </a:pPr>
              <a:t>2/24/19</a:t>
            </a:fld>
            <a:endParaRPr lang="en-US"/>
          </a:p>
        </p:txBody>
      </p:sp>
      <p:sp>
        <p:nvSpPr>
          <p:cNvPr id="7" name="Rectangle 2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89E641F8-BE66-41CF-8581-7B273F2688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2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669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/>
          <p:nvPr userDrawn="1"/>
        </p:nvSpPr>
        <p:spPr>
          <a:xfrm>
            <a:off x="-107950" y="-171450"/>
            <a:ext cx="9432925" cy="7200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2872F6-23A7-441A-B33A-D5F358F1E51A}" type="datetime1">
              <a:rPr lang="en-US"/>
              <a:pPr>
                <a:defRPr/>
              </a:pPr>
              <a:t>2/24/19</a:t>
            </a:fld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CA1B51-C933-45FF-B6C1-ECA9AE8EDFF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84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2CE644-163A-4436-AD00-F199E6690281}" type="datetime1">
              <a:rPr lang="en-US"/>
              <a:pPr>
                <a:defRPr/>
              </a:pPr>
              <a:t>2/24/19</a:t>
            </a:fld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6FB11A-CA80-4C09-ADBB-EE5F8E8D4E0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928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6"/>
          <p:cNvSpPr/>
          <p:nvPr/>
        </p:nvSpPr>
        <p:spPr>
          <a:xfrm>
            <a:off x="1371600" y="14478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1" name="Rectangle 6"/>
          <p:cNvSpPr/>
          <p:nvPr/>
        </p:nvSpPr>
        <p:spPr>
          <a:xfrm>
            <a:off x="1371600" y="38862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2" name="Rectangle 6"/>
          <p:cNvSpPr/>
          <p:nvPr/>
        </p:nvSpPr>
        <p:spPr>
          <a:xfrm>
            <a:off x="3505200" y="14478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6" name="Rectangle 6"/>
          <p:cNvSpPr/>
          <p:nvPr/>
        </p:nvSpPr>
        <p:spPr>
          <a:xfrm>
            <a:off x="3505200" y="38862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2" name="Rectangle 6"/>
          <p:cNvSpPr/>
          <p:nvPr/>
        </p:nvSpPr>
        <p:spPr>
          <a:xfrm>
            <a:off x="5638800" y="14478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3" name="Rectangle 6"/>
          <p:cNvSpPr/>
          <p:nvPr/>
        </p:nvSpPr>
        <p:spPr>
          <a:xfrm>
            <a:off x="5638800" y="3886200"/>
            <a:ext cx="16764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5" name="Rectangle 2"/>
          <p:cNvSpPr txBox="1">
            <a:spLocks/>
          </p:cNvSpPr>
          <p:nvPr userDrawn="1"/>
        </p:nvSpPr>
        <p:spPr>
          <a:xfrm>
            <a:off x="8604250" y="2455863"/>
            <a:ext cx="533400" cy="4429125"/>
          </a:xfrm>
          <a:prstGeom prst="rect">
            <a:avLst/>
          </a:prstGeom>
        </p:spPr>
        <p:txBody>
          <a:bodyPr vert="eaVert" anchor="ctr"/>
          <a:lstStyle>
            <a:lvl1pPr algn="l" rtl="0" eaLnBrk="1" latinLnBrk="0" hangingPunct="1">
              <a:spcBef>
                <a:spcPct val="0"/>
              </a:spcBef>
              <a:buNone/>
              <a:defRPr sz="2400" b="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pPr fontAlgn="auto">
              <a:spcAft>
                <a:spcPts val="0"/>
              </a:spcAft>
              <a:defRPr/>
            </a:pPr>
            <a:r>
              <a:rPr lang="en-US" altLang="zh-CN" sz="2000" dirty="0" smtClean="0">
                <a:latin typeface="+mn-lt"/>
              </a:rPr>
              <a:t>An Introduction to Database System</a:t>
            </a:r>
            <a:endParaRPr lang="en-US" sz="2000" kern="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6" name="Rectangle 2"/>
          <p:cNvSpPr txBox="1">
            <a:spLocks/>
          </p:cNvSpPr>
          <p:nvPr userDrawn="1"/>
        </p:nvSpPr>
        <p:spPr>
          <a:xfrm>
            <a:off x="8648700" y="269875"/>
            <a:ext cx="533400" cy="1917700"/>
          </a:xfrm>
          <a:prstGeom prst="rect">
            <a:avLst/>
          </a:prstGeom>
        </p:spPr>
        <p:txBody>
          <a:bodyPr anchor="ctr"/>
          <a:lstStyle>
            <a:lvl1pPr algn="l" rtl="0" eaLnBrk="1" latinLnBrk="0" hangingPunct="1">
              <a:spcBef>
                <a:spcPct val="0"/>
              </a:spcBef>
              <a:buNone/>
              <a:defRPr sz="2400" b="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1800" kern="0" dirty="0" smtClean="0">
                <a:latin typeface="微软雅黑" panose="020B0503020204020204" pitchFamily="34" charset="-122"/>
              </a:rPr>
              <a:t>数据库系统原理</a:t>
            </a:r>
            <a:endParaRPr lang="en-US" sz="1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Rectangle 10"/>
          <p:cNvSpPr>
            <a:spLocks noGrp="1"/>
          </p:cNvSpPr>
          <p:nvPr>
            <p:ph type="pic" sz="quarter" idx="13"/>
          </p:nvPr>
        </p:nvSpPr>
        <p:spPr>
          <a:xfrm>
            <a:off x="1524000" y="1600200"/>
            <a:ext cx="1371600" cy="685800"/>
          </a:xfrm>
        </p:spPr>
        <p:txBody>
          <a:bodyPr>
            <a:normAutofit/>
          </a:bodyPr>
          <a:lstStyle>
            <a:extLst/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dirty="0"/>
          </a:p>
        </p:txBody>
      </p:sp>
      <p:sp>
        <p:nvSpPr>
          <p:cNvPr id="19" name="Rectangle 10"/>
          <p:cNvSpPr>
            <a:spLocks noGrp="1"/>
          </p:cNvSpPr>
          <p:nvPr>
            <p:ph type="pic" sz="quarter" idx="29"/>
          </p:nvPr>
        </p:nvSpPr>
        <p:spPr>
          <a:xfrm>
            <a:off x="1524000" y="4038600"/>
            <a:ext cx="1371600" cy="685800"/>
          </a:xfrm>
        </p:spPr>
        <p:txBody>
          <a:bodyPr>
            <a:normAutofit/>
          </a:bodyPr>
          <a:lstStyle>
            <a:extLst/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dirty="0"/>
          </a:p>
        </p:txBody>
      </p:sp>
      <p:sp>
        <p:nvSpPr>
          <p:cNvPr id="27" name="Rectangle 10"/>
          <p:cNvSpPr>
            <a:spLocks noGrp="1"/>
          </p:cNvSpPr>
          <p:nvPr>
            <p:ph type="pic" sz="quarter" idx="17"/>
          </p:nvPr>
        </p:nvSpPr>
        <p:spPr>
          <a:xfrm>
            <a:off x="3657600" y="1600200"/>
            <a:ext cx="1371600" cy="685800"/>
          </a:xfrm>
        </p:spPr>
        <p:txBody>
          <a:bodyPr>
            <a:normAutofit/>
          </a:bodyPr>
          <a:lstStyle>
            <a:extLst/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dirty="0"/>
          </a:p>
        </p:txBody>
      </p:sp>
      <p:sp>
        <p:nvSpPr>
          <p:cNvPr id="11" name="Rectangle 10"/>
          <p:cNvSpPr>
            <a:spLocks noGrp="1"/>
          </p:cNvSpPr>
          <p:nvPr>
            <p:ph type="pic" sz="quarter" idx="30"/>
          </p:nvPr>
        </p:nvSpPr>
        <p:spPr>
          <a:xfrm>
            <a:off x="3657600" y="4038600"/>
            <a:ext cx="1371600" cy="685800"/>
          </a:xfrm>
        </p:spPr>
        <p:txBody>
          <a:bodyPr>
            <a:normAutofit/>
          </a:bodyPr>
          <a:lstStyle>
            <a:extLst/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dirty="0"/>
          </a:p>
        </p:txBody>
      </p:sp>
      <p:sp>
        <p:nvSpPr>
          <p:cNvPr id="4" name="Rectangle 10"/>
          <p:cNvSpPr>
            <a:spLocks noGrp="1"/>
          </p:cNvSpPr>
          <p:nvPr>
            <p:ph type="pic" sz="quarter" idx="21"/>
          </p:nvPr>
        </p:nvSpPr>
        <p:spPr>
          <a:xfrm>
            <a:off x="5791200" y="1600200"/>
            <a:ext cx="1371600" cy="685800"/>
          </a:xfrm>
        </p:spPr>
        <p:txBody>
          <a:bodyPr>
            <a:normAutofit/>
          </a:bodyPr>
          <a:lstStyle>
            <a:extLst/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dirty="0"/>
          </a:p>
        </p:txBody>
      </p:sp>
      <p:sp>
        <p:nvSpPr>
          <p:cNvPr id="15" name="Rectangle 10"/>
          <p:cNvSpPr>
            <a:spLocks noGrp="1"/>
          </p:cNvSpPr>
          <p:nvPr>
            <p:ph type="pic" sz="quarter" idx="31"/>
          </p:nvPr>
        </p:nvSpPr>
        <p:spPr>
          <a:xfrm>
            <a:off x="5791200" y="4038600"/>
            <a:ext cx="1371600" cy="685800"/>
          </a:xfrm>
        </p:spPr>
        <p:txBody>
          <a:bodyPr>
            <a:normAutofit/>
          </a:bodyPr>
          <a:lstStyle>
            <a:extLst/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dirty="0"/>
          </a:p>
        </p:txBody>
      </p:sp>
      <p:sp>
        <p:nvSpPr>
          <p:cNvPr id="7" name="Rectangle 12"/>
          <p:cNvSpPr>
            <a:spLocks noGrp="1"/>
          </p:cNvSpPr>
          <p:nvPr>
            <p:ph type="body" sz="quarter" idx="14"/>
          </p:nvPr>
        </p:nvSpPr>
        <p:spPr>
          <a:xfrm>
            <a:off x="1524000" y="2895600"/>
            <a:ext cx="1371600" cy="304800"/>
          </a:xfrm>
        </p:spPr>
        <p:txBody>
          <a:bodyPr anchor="ctr"/>
          <a:lstStyle>
            <a:lvl1pPr algn="ctr">
              <a:defRPr b="1"/>
            </a:lvl1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8" name="Rectangle 12"/>
          <p:cNvSpPr>
            <a:spLocks noGrp="1"/>
          </p:cNvSpPr>
          <p:nvPr>
            <p:ph type="body" sz="quarter" idx="33"/>
          </p:nvPr>
        </p:nvSpPr>
        <p:spPr>
          <a:xfrm>
            <a:off x="1524000" y="5334000"/>
            <a:ext cx="1371600" cy="304800"/>
          </a:xfrm>
        </p:spPr>
        <p:txBody>
          <a:bodyPr anchor="ctr"/>
          <a:lstStyle>
            <a:lvl1pPr algn="ctr">
              <a:defRPr b="1"/>
            </a:lvl1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0" name="Rectangle 12"/>
          <p:cNvSpPr>
            <a:spLocks noGrp="1"/>
          </p:cNvSpPr>
          <p:nvPr>
            <p:ph type="body" sz="quarter" idx="18"/>
          </p:nvPr>
        </p:nvSpPr>
        <p:spPr>
          <a:xfrm>
            <a:off x="3657600" y="2895600"/>
            <a:ext cx="1371600" cy="304800"/>
          </a:xfrm>
        </p:spPr>
        <p:txBody>
          <a:bodyPr anchor="ctr"/>
          <a:lstStyle>
            <a:lvl1pPr algn="ctr">
              <a:defRPr b="1"/>
            </a:lvl1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3" name="Rectangle 12"/>
          <p:cNvSpPr>
            <a:spLocks noGrp="1"/>
          </p:cNvSpPr>
          <p:nvPr>
            <p:ph type="body" sz="quarter" idx="34"/>
          </p:nvPr>
        </p:nvSpPr>
        <p:spPr>
          <a:xfrm>
            <a:off x="3657600" y="5334000"/>
            <a:ext cx="1371600" cy="304800"/>
          </a:xfrm>
        </p:spPr>
        <p:txBody>
          <a:bodyPr anchor="ctr"/>
          <a:lstStyle>
            <a:lvl1pPr algn="ctr">
              <a:defRPr b="1"/>
            </a:lvl1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Rectangle 12"/>
          <p:cNvSpPr>
            <a:spLocks noGrp="1"/>
          </p:cNvSpPr>
          <p:nvPr>
            <p:ph type="body" sz="quarter" idx="22"/>
          </p:nvPr>
        </p:nvSpPr>
        <p:spPr>
          <a:xfrm>
            <a:off x="5791200" y="2895600"/>
            <a:ext cx="1371600" cy="304800"/>
          </a:xfrm>
        </p:spPr>
        <p:txBody>
          <a:bodyPr anchor="ctr"/>
          <a:lstStyle>
            <a:lvl1pPr algn="ctr">
              <a:defRPr b="1"/>
            </a:lvl1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" name="Rectangle 12"/>
          <p:cNvSpPr>
            <a:spLocks noGrp="1"/>
          </p:cNvSpPr>
          <p:nvPr>
            <p:ph type="body" sz="quarter" idx="35"/>
          </p:nvPr>
        </p:nvSpPr>
        <p:spPr>
          <a:xfrm>
            <a:off x="5791200" y="5334000"/>
            <a:ext cx="1371600" cy="304800"/>
          </a:xfrm>
        </p:spPr>
        <p:txBody>
          <a:bodyPr anchor="ctr"/>
          <a:lstStyle>
            <a:lvl1pPr algn="ctr">
              <a:defRPr b="1"/>
            </a:lvl1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4" name="Rectangle 11"/>
          <p:cNvSpPr>
            <a:spLocks noGrp="1"/>
          </p:cNvSpPr>
          <p:nvPr>
            <p:ph type="body" sz="quarter" idx="15"/>
          </p:nvPr>
        </p:nvSpPr>
        <p:spPr>
          <a:xfrm>
            <a:off x="1524000" y="3200400"/>
            <a:ext cx="1371600" cy="152400"/>
          </a:xfrm>
        </p:spPr>
        <p:txBody>
          <a:bodyPr anchor="ctr">
            <a:noAutofit/>
          </a:bodyPr>
          <a:lstStyle>
            <a:lvl1pPr algn="ctr">
              <a:defRPr sz="800" i="1"/>
            </a:lvl1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5" name="Rectangle 11"/>
          <p:cNvSpPr>
            <a:spLocks noGrp="1"/>
          </p:cNvSpPr>
          <p:nvPr>
            <p:ph type="body" sz="quarter" idx="37"/>
          </p:nvPr>
        </p:nvSpPr>
        <p:spPr>
          <a:xfrm>
            <a:off x="1524000" y="5638800"/>
            <a:ext cx="1371600" cy="152400"/>
          </a:xfrm>
        </p:spPr>
        <p:txBody>
          <a:bodyPr anchor="ctr">
            <a:noAutofit/>
          </a:bodyPr>
          <a:lstStyle>
            <a:lvl1pPr algn="ctr">
              <a:defRPr sz="800" i="1"/>
            </a:lvl1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4" name="Rectangle 11"/>
          <p:cNvSpPr>
            <a:spLocks noGrp="1"/>
          </p:cNvSpPr>
          <p:nvPr>
            <p:ph type="body" sz="quarter" idx="19"/>
          </p:nvPr>
        </p:nvSpPr>
        <p:spPr>
          <a:xfrm>
            <a:off x="3657600" y="3200400"/>
            <a:ext cx="1371600" cy="152400"/>
          </a:xfrm>
        </p:spPr>
        <p:txBody>
          <a:bodyPr anchor="ctr">
            <a:noAutofit/>
          </a:bodyPr>
          <a:lstStyle>
            <a:lvl1pPr algn="ctr">
              <a:defRPr sz="800" i="1"/>
            </a:lvl1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0" name="Rectangle 11"/>
          <p:cNvSpPr>
            <a:spLocks noGrp="1"/>
          </p:cNvSpPr>
          <p:nvPr>
            <p:ph type="body" sz="quarter" idx="38"/>
          </p:nvPr>
        </p:nvSpPr>
        <p:spPr>
          <a:xfrm>
            <a:off x="3657600" y="5638800"/>
            <a:ext cx="1371600" cy="152400"/>
          </a:xfrm>
        </p:spPr>
        <p:txBody>
          <a:bodyPr anchor="ctr">
            <a:noAutofit/>
          </a:bodyPr>
          <a:lstStyle>
            <a:lvl1pPr algn="ctr">
              <a:defRPr sz="800" i="1"/>
            </a:lvl1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8" name="Rectangle 11"/>
          <p:cNvSpPr>
            <a:spLocks noGrp="1"/>
          </p:cNvSpPr>
          <p:nvPr>
            <p:ph type="body" sz="quarter" idx="23"/>
          </p:nvPr>
        </p:nvSpPr>
        <p:spPr>
          <a:xfrm>
            <a:off x="5791200" y="3200400"/>
            <a:ext cx="1371600" cy="152400"/>
          </a:xfrm>
        </p:spPr>
        <p:txBody>
          <a:bodyPr anchor="ctr">
            <a:noAutofit/>
          </a:bodyPr>
          <a:lstStyle>
            <a:lvl1pPr algn="ctr">
              <a:defRPr sz="800" i="1"/>
            </a:lvl1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3" name="Rectangle 11"/>
          <p:cNvSpPr>
            <a:spLocks noGrp="1"/>
          </p:cNvSpPr>
          <p:nvPr>
            <p:ph type="body" sz="quarter" idx="39"/>
          </p:nvPr>
        </p:nvSpPr>
        <p:spPr>
          <a:xfrm>
            <a:off x="5791200" y="5638800"/>
            <a:ext cx="1371600" cy="152400"/>
          </a:xfrm>
        </p:spPr>
        <p:txBody>
          <a:bodyPr anchor="ctr">
            <a:noAutofit/>
          </a:bodyPr>
          <a:lstStyle>
            <a:lvl1pPr algn="ctr">
              <a:defRPr sz="800" i="1"/>
            </a:lvl1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4"/>
          <p:cNvSpPr>
            <a:spLocks noGrp="1"/>
          </p:cNvSpPr>
          <p:nvPr>
            <p:ph type="body" sz="quarter" idx="16"/>
          </p:nvPr>
        </p:nvSpPr>
        <p:spPr>
          <a:xfrm>
            <a:off x="1524000" y="2286000"/>
            <a:ext cx="1371600" cy="609600"/>
          </a:xfrm>
        </p:spPr>
        <p:txBody>
          <a:bodyPr anchor="ctr"/>
          <a:lstStyle>
            <a:lvl1pPr algn="ctr">
              <a:defRPr sz="800"/>
            </a:lvl1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6" name="Rectangle 14"/>
          <p:cNvSpPr>
            <a:spLocks noGrp="1"/>
          </p:cNvSpPr>
          <p:nvPr>
            <p:ph type="body" sz="quarter" idx="41"/>
          </p:nvPr>
        </p:nvSpPr>
        <p:spPr>
          <a:xfrm>
            <a:off x="1524000" y="4724400"/>
            <a:ext cx="1371600" cy="609600"/>
          </a:xfrm>
        </p:spPr>
        <p:txBody>
          <a:bodyPr anchor="ctr"/>
          <a:lstStyle>
            <a:lvl1pPr algn="ctr">
              <a:defRPr sz="800"/>
            </a:lvl1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2" name="Rectangle 14"/>
          <p:cNvSpPr>
            <a:spLocks noGrp="1"/>
          </p:cNvSpPr>
          <p:nvPr>
            <p:ph type="body" sz="quarter" idx="20"/>
          </p:nvPr>
        </p:nvSpPr>
        <p:spPr>
          <a:xfrm>
            <a:off x="3657600" y="2286000"/>
            <a:ext cx="1371600" cy="609600"/>
          </a:xfrm>
        </p:spPr>
        <p:txBody>
          <a:bodyPr anchor="ctr"/>
          <a:lstStyle>
            <a:lvl1pPr algn="ctr">
              <a:defRPr sz="800"/>
            </a:lvl1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7" name="Rectangle 14"/>
          <p:cNvSpPr>
            <a:spLocks noGrp="1"/>
          </p:cNvSpPr>
          <p:nvPr>
            <p:ph type="body" sz="quarter" idx="42"/>
          </p:nvPr>
        </p:nvSpPr>
        <p:spPr>
          <a:xfrm>
            <a:off x="3657600" y="4724400"/>
            <a:ext cx="1371600" cy="609600"/>
          </a:xfrm>
        </p:spPr>
        <p:txBody>
          <a:bodyPr anchor="ctr"/>
          <a:lstStyle>
            <a:lvl1pPr algn="ctr">
              <a:defRPr sz="800"/>
            </a:lvl1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1" name="Rectangle 14"/>
          <p:cNvSpPr>
            <a:spLocks noGrp="1"/>
          </p:cNvSpPr>
          <p:nvPr>
            <p:ph type="body" sz="quarter" idx="24"/>
          </p:nvPr>
        </p:nvSpPr>
        <p:spPr>
          <a:xfrm>
            <a:off x="5791200" y="2286000"/>
            <a:ext cx="1371600" cy="609600"/>
          </a:xfrm>
        </p:spPr>
        <p:txBody>
          <a:bodyPr anchor="ctr"/>
          <a:lstStyle>
            <a:lvl1pPr algn="ctr">
              <a:defRPr sz="800"/>
            </a:lvl1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2" name="Rectangle 14"/>
          <p:cNvSpPr>
            <a:spLocks noGrp="1"/>
          </p:cNvSpPr>
          <p:nvPr>
            <p:ph type="body" sz="quarter" idx="43"/>
          </p:nvPr>
        </p:nvSpPr>
        <p:spPr>
          <a:xfrm>
            <a:off x="5791200" y="4724400"/>
            <a:ext cx="1371600" cy="609600"/>
          </a:xfrm>
        </p:spPr>
        <p:txBody>
          <a:bodyPr anchor="ctr"/>
          <a:lstStyle>
            <a:lvl1pPr algn="ctr">
              <a:defRPr sz="800"/>
            </a:lvl1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9" name="Rectangle 51"/>
          <p:cNvSpPr>
            <a:spLocks noGrp="1"/>
          </p:cNvSpPr>
          <p:nvPr>
            <p:ph type="body" sz="quarter" idx="46"/>
          </p:nvPr>
        </p:nvSpPr>
        <p:spPr>
          <a:xfrm>
            <a:off x="304800" y="381000"/>
            <a:ext cx="8077200" cy="838200"/>
          </a:xfrm>
        </p:spPr>
        <p:txBody>
          <a:bodyPr/>
          <a:lstStyle>
            <a:lvl1pPr>
              <a:defRPr sz="1200"/>
            </a:lvl1pPr>
            <a:extLst/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7" name="Rectangle 42"/>
          <p:cNvSpPr>
            <a:spLocks noGrp="1"/>
          </p:cNvSpPr>
          <p:nvPr>
            <p:ph type="dt" sz="half" idx="47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2524053A-989D-44C4-AFD8-2B29D021E317}" type="datetime1">
              <a:rPr lang="en-US"/>
              <a:pPr>
                <a:defRPr/>
              </a:pPr>
              <a:t>2/24/19</a:t>
            </a:fld>
            <a:endParaRPr lang="en-US"/>
          </a:p>
        </p:txBody>
      </p:sp>
      <p:sp>
        <p:nvSpPr>
          <p:cNvPr id="48" name="Rectangle 43"/>
          <p:cNvSpPr>
            <a:spLocks noGrp="1"/>
          </p:cNvSpPr>
          <p:nvPr>
            <p:ph type="sldNum" sz="quarter" idx="48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96CD3880-41A3-4269-851E-D60F250705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9" name="Rectangle 45"/>
          <p:cNvSpPr>
            <a:spLocks noGrp="1"/>
          </p:cNvSpPr>
          <p:nvPr>
            <p:ph type="ftr" sz="quarter" idx="49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09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"/>
          <p:cNvSpPr/>
          <p:nvPr/>
        </p:nvSpPr>
        <p:spPr>
          <a:xfrm>
            <a:off x="8610600" y="0"/>
            <a:ext cx="533400" cy="6858000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 vert="vert" anchor="ctr">
            <a:normAutofit/>
          </a:bodyPr>
          <a:lstStyle>
            <a:extLst/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28" name="Rectangle 3"/>
          <p:cNvSpPr>
            <a:spLocks noGrp="1"/>
          </p:cNvSpPr>
          <p:nvPr>
            <p:ph type="body" idx="1"/>
          </p:nvPr>
        </p:nvSpPr>
        <p:spPr bwMode="auto">
          <a:xfrm>
            <a:off x="304800" y="381000"/>
            <a:ext cx="80772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" name="Rectangle 4"/>
          <p:cNvSpPr>
            <a:spLocks noGrp="1"/>
          </p:cNvSpPr>
          <p:nvPr>
            <p:ph type="dt" sz="half" idx="2"/>
          </p:nvPr>
        </p:nvSpPr>
        <p:spPr>
          <a:xfrm>
            <a:off x="7010400" y="76200"/>
            <a:ext cx="1371600" cy="228600"/>
          </a:xfrm>
          <a:prstGeom prst="rect">
            <a:avLst/>
          </a:prstGeom>
        </p:spPr>
        <p:txBody>
          <a:bodyPr vert="horz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tx1">
                    <a:tint val="65000"/>
                  </a:schemeClr>
                </a:solidFill>
                <a:latin typeface="+mn-lt"/>
                <a:ea typeface="+mn-ea"/>
              </a:defRPr>
            </a:lvl1pPr>
            <a:extLst/>
          </a:lstStyle>
          <a:p>
            <a:pPr>
              <a:defRPr/>
            </a:pPr>
            <a:fld id="{DE9AC452-E04C-4B4B-8695-1A7CCF3762AD}" type="datetime1">
              <a:rPr lang="en-US"/>
              <a:pPr>
                <a:defRPr/>
              </a:pPr>
              <a:t>2/24/19</a:t>
            </a:fld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4"/>
          </p:nvPr>
        </p:nvSpPr>
        <p:spPr>
          <a:xfrm>
            <a:off x="6503988" y="6473825"/>
            <a:ext cx="990600" cy="304800"/>
          </a:xfrm>
          <a:prstGeom prst="rect">
            <a:avLst/>
          </a:prstGeom>
        </p:spPr>
        <p:txBody>
          <a:bodyPr vert="horz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+mn-lt"/>
                <a:ea typeface="+mn-ea"/>
              </a:defRPr>
            </a:lvl1pPr>
            <a:extLst/>
          </a:lstStyle>
          <a:p>
            <a:pPr>
              <a:defRPr/>
            </a:pPr>
            <a:fld id="{1599E3B0-1869-43C2-96F4-4120BE02BAE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76200" cy="6858000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Rectangle 12"/>
          <p:cNvSpPr>
            <a:spLocks noGrp="1"/>
          </p:cNvSpPr>
          <p:nvPr>
            <p:ph type="ftr" sz="quarter" idx="3"/>
          </p:nvPr>
        </p:nvSpPr>
        <p:spPr>
          <a:xfrm>
            <a:off x="2705100" y="6477000"/>
            <a:ext cx="3733800" cy="304800"/>
          </a:xfrm>
          <a:prstGeom prst="rect">
            <a:avLst/>
          </a:prstGeom>
        </p:spPr>
        <p:txBody>
          <a:bodyPr vert="horz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000" dirty="0">
                <a:solidFill>
                  <a:sysClr val="windowText" lastClr="000000"/>
                </a:solidFill>
                <a:latin typeface="+mn-lt"/>
                <a:ea typeface="+mn-ea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2400" cap="small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Black" panose="020B0A04020102020204" pitchFamily="34" charset="0"/>
          <a:ea typeface="微软雅黑" panose="020B0503020204020204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Black" panose="020B0A04020102020204" pitchFamily="34" charset="0"/>
          <a:ea typeface="微软雅黑" panose="020B0503020204020204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Black" panose="020B0A04020102020204" pitchFamily="34" charset="0"/>
          <a:ea typeface="微软雅黑" panose="020B0503020204020204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Black" panose="020B0A04020102020204" pitchFamily="34" charset="0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Black" panose="020B0A04020102020204" pitchFamily="34" charset="0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Black" panose="020B0A04020102020204" pitchFamily="34" charset="0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Black" panose="020B0A04020102020204" pitchFamily="34" charset="0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Black" panose="020B0A04020102020204" pitchFamily="34" charset="0"/>
          <a:ea typeface="微软雅黑" panose="020B0503020204020204" pitchFamily="34" charset="-122"/>
        </a:defRPr>
      </a:lvl9pPr>
      <a:extLst/>
    </p:titleStyle>
    <p:bodyStyle>
      <a:lvl1pPr algn="l" rtl="0" fontAlgn="base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image" Target="../media/image38.jpeg"/><Relationship Id="rId8" Type="http://schemas.openxmlformats.org/officeDocument/2006/relationships/image" Target="../media/image39.jpeg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Microsoft_Excel_97_-_2004____1.xls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jpeg"/><Relationship Id="rId8" Type="http://schemas.openxmlformats.org/officeDocument/2006/relationships/image" Target="../media/image13.png"/><Relationship Id="rId9" Type="http://schemas.openxmlformats.org/officeDocument/2006/relationships/image" Target="../media/image14.jpeg"/><Relationship Id="rId10" Type="http://schemas.openxmlformats.org/officeDocument/2006/relationships/image" Target="../media/image15.jpeg"/><Relationship Id="rId11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4" Type="http://schemas.openxmlformats.org/officeDocument/2006/relationships/diagramQuickStyle" Target="../diagrams/quickStyle9.xml"/><Relationship Id="rId5" Type="http://schemas.openxmlformats.org/officeDocument/2006/relationships/diagramColors" Target="../diagrams/colors9.xml"/><Relationship Id="rId6" Type="http://schemas.microsoft.com/office/2007/relationships/diagramDrawing" Target="../diagrams/drawing9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4" Type="http://schemas.openxmlformats.org/officeDocument/2006/relationships/diagramQuickStyle" Target="../diagrams/quickStyle10.xml"/><Relationship Id="rId5" Type="http://schemas.openxmlformats.org/officeDocument/2006/relationships/diagramColors" Target="../diagrams/colors10.xml"/><Relationship Id="rId6" Type="http://schemas.microsoft.com/office/2007/relationships/diagramDrawing" Target="../diagrams/drawing10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4" Type="http://schemas.openxmlformats.org/officeDocument/2006/relationships/diagramQuickStyle" Target="../diagrams/quickStyle11.xml"/><Relationship Id="rId5" Type="http://schemas.openxmlformats.org/officeDocument/2006/relationships/diagramColors" Target="../diagrams/colors11.xml"/><Relationship Id="rId6" Type="http://schemas.microsoft.com/office/2007/relationships/diagramDrawing" Target="../diagrams/drawing11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4" Type="http://schemas.openxmlformats.org/officeDocument/2006/relationships/diagramQuickStyle" Target="../diagrams/quickStyle12.xml"/><Relationship Id="rId5" Type="http://schemas.openxmlformats.org/officeDocument/2006/relationships/diagramColors" Target="../diagrams/colors12.xml"/><Relationship Id="rId6" Type="http://schemas.microsoft.com/office/2007/relationships/diagramDrawing" Target="../diagrams/drawing12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4" Type="http://schemas.openxmlformats.org/officeDocument/2006/relationships/diagramQuickStyle" Target="../diagrams/quickStyle13.xml"/><Relationship Id="rId5" Type="http://schemas.openxmlformats.org/officeDocument/2006/relationships/diagramColors" Target="../diagrams/colors13.xml"/><Relationship Id="rId6" Type="http://schemas.microsoft.com/office/2007/relationships/diagramDrawing" Target="../diagrams/drawing13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4" Type="http://schemas.openxmlformats.org/officeDocument/2006/relationships/diagramQuickStyle" Target="../diagrams/quickStyle14.xml"/><Relationship Id="rId5" Type="http://schemas.openxmlformats.org/officeDocument/2006/relationships/diagramColors" Target="../diagrams/colors14.xml"/><Relationship Id="rId6" Type="http://schemas.microsoft.com/office/2007/relationships/diagramDrawing" Target="../diagrams/drawing14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4" Type="http://schemas.openxmlformats.org/officeDocument/2006/relationships/diagramQuickStyle" Target="../diagrams/quickStyle15.xml"/><Relationship Id="rId5" Type="http://schemas.openxmlformats.org/officeDocument/2006/relationships/diagramColors" Target="../diagrams/colors15.xml"/><Relationship Id="rId6" Type="http://schemas.microsoft.com/office/2007/relationships/diagramDrawing" Target="../diagrams/drawing15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4" Type="http://schemas.openxmlformats.org/officeDocument/2006/relationships/diagramQuickStyle" Target="../diagrams/quickStyle16.xml"/><Relationship Id="rId5" Type="http://schemas.openxmlformats.org/officeDocument/2006/relationships/diagramColors" Target="../diagrams/colors16.xml"/><Relationship Id="rId6" Type="http://schemas.microsoft.com/office/2007/relationships/diagramDrawing" Target="../diagrams/drawing16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1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4" Type="http://schemas.openxmlformats.org/officeDocument/2006/relationships/diagramQuickStyle" Target="../diagrams/quickStyle17.xml"/><Relationship Id="rId5" Type="http://schemas.openxmlformats.org/officeDocument/2006/relationships/diagramColors" Target="../diagrams/colors17.xml"/><Relationship Id="rId6" Type="http://schemas.microsoft.com/office/2007/relationships/diagramDrawing" Target="../diagrams/drawing17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1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4" Type="http://schemas.openxmlformats.org/officeDocument/2006/relationships/diagramQuickStyle" Target="../diagrams/quickStyle18.xml"/><Relationship Id="rId5" Type="http://schemas.openxmlformats.org/officeDocument/2006/relationships/diagramColors" Target="../diagrams/colors18.xml"/><Relationship Id="rId6" Type="http://schemas.microsoft.com/office/2007/relationships/diagramDrawing" Target="../diagrams/drawing18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1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jpeg"/><Relationship Id="rId8" Type="http://schemas.openxmlformats.org/officeDocument/2006/relationships/image" Target="../media/image13.png"/><Relationship Id="rId9" Type="http://schemas.openxmlformats.org/officeDocument/2006/relationships/image" Target="../media/image14.jpeg"/><Relationship Id="rId10" Type="http://schemas.openxmlformats.org/officeDocument/2006/relationships/image" Target="../media/image15.jpeg"/><Relationship Id="rId11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4" Type="http://schemas.openxmlformats.org/officeDocument/2006/relationships/diagramQuickStyle" Target="../diagrams/quickStyle19.xml"/><Relationship Id="rId5" Type="http://schemas.openxmlformats.org/officeDocument/2006/relationships/diagramColors" Target="../diagrams/colors19.xml"/><Relationship Id="rId6" Type="http://schemas.microsoft.com/office/2007/relationships/diagramDrawing" Target="../diagrams/drawing19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1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4" Type="http://schemas.openxmlformats.org/officeDocument/2006/relationships/diagramLayout" Target="../diagrams/layout20.xml"/><Relationship Id="rId5" Type="http://schemas.openxmlformats.org/officeDocument/2006/relationships/diagramQuickStyle" Target="../diagrams/quickStyle20.xml"/><Relationship Id="rId6" Type="http://schemas.openxmlformats.org/officeDocument/2006/relationships/diagramColors" Target="../diagrams/colors20.xml"/><Relationship Id="rId7" Type="http://schemas.microsoft.com/office/2007/relationships/diagramDrawing" Target="../diagrams/drawing20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4" Type="http://schemas.openxmlformats.org/officeDocument/2006/relationships/diagramQuickStyle" Target="../diagrams/quickStyle21.xml"/><Relationship Id="rId5" Type="http://schemas.openxmlformats.org/officeDocument/2006/relationships/diagramColors" Target="../diagrams/colors21.xml"/><Relationship Id="rId6" Type="http://schemas.microsoft.com/office/2007/relationships/diagramDrawing" Target="../diagrams/drawing21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2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4" Type="http://schemas.openxmlformats.org/officeDocument/2006/relationships/diagramLayout" Target="../diagrams/layout22.xml"/><Relationship Id="rId5" Type="http://schemas.openxmlformats.org/officeDocument/2006/relationships/diagramQuickStyle" Target="../diagrams/quickStyle22.xml"/><Relationship Id="rId6" Type="http://schemas.openxmlformats.org/officeDocument/2006/relationships/diagramColors" Target="../diagrams/colors22.xml"/><Relationship Id="rId7" Type="http://schemas.microsoft.com/office/2007/relationships/diagramDrawing" Target="../diagrams/drawing2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4" Type="http://schemas.openxmlformats.org/officeDocument/2006/relationships/diagramLayout" Target="../diagrams/layout23.xml"/><Relationship Id="rId5" Type="http://schemas.openxmlformats.org/officeDocument/2006/relationships/diagramQuickStyle" Target="../diagrams/quickStyle23.xml"/><Relationship Id="rId6" Type="http://schemas.openxmlformats.org/officeDocument/2006/relationships/diagramColors" Target="../diagrams/colors23.xml"/><Relationship Id="rId7" Type="http://schemas.microsoft.com/office/2007/relationships/diagramDrawing" Target="../diagrams/drawing23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4" Type="http://schemas.openxmlformats.org/officeDocument/2006/relationships/diagramQuickStyle" Target="../diagrams/quickStyle24.xml"/><Relationship Id="rId5" Type="http://schemas.openxmlformats.org/officeDocument/2006/relationships/diagramColors" Target="../diagrams/colors24.xml"/><Relationship Id="rId6" Type="http://schemas.microsoft.com/office/2007/relationships/diagramDrawing" Target="../diagrams/drawing24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2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4" Type="http://schemas.openxmlformats.org/officeDocument/2006/relationships/diagramQuickStyle" Target="../diagrams/quickStyle25.xml"/><Relationship Id="rId5" Type="http://schemas.openxmlformats.org/officeDocument/2006/relationships/diagramColors" Target="../diagrams/colors25.xml"/><Relationship Id="rId6" Type="http://schemas.microsoft.com/office/2007/relationships/diagramDrawing" Target="../diagrams/drawing25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2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4" Type="http://schemas.openxmlformats.org/officeDocument/2006/relationships/diagramQuickStyle" Target="../diagrams/quickStyle26.xml"/><Relationship Id="rId5" Type="http://schemas.openxmlformats.org/officeDocument/2006/relationships/diagramColors" Target="../diagrams/colors26.xml"/><Relationship Id="rId6" Type="http://schemas.microsoft.com/office/2007/relationships/diagramDrawing" Target="../diagrams/drawing26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2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4" Type="http://schemas.openxmlformats.org/officeDocument/2006/relationships/diagramQuickStyle" Target="../diagrams/quickStyle27.xml"/><Relationship Id="rId5" Type="http://schemas.openxmlformats.org/officeDocument/2006/relationships/diagramColors" Target="../diagrams/colors27.xml"/><Relationship Id="rId6" Type="http://schemas.microsoft.com/office/2007/relationships/diagramDrawing" Target="../diagrams/drawing27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2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4" Type="http://schemas.openxmlformats.org/officeDocument/2006/relationships/diagramQuickStyle" Target="../diagrams/quickStyle28.xml"/><Relationship Id="rId5" Type="http://schemas.openxmlformats.org/officeDocument/2006/relationships/diagramColors" Target="../diagrams/colors28.xml"/><Relationship Id="rId6" Type="http://schemas.microsoft.com/office/2007/relationships/diagramDrawing" Target="../diagrams/drawing28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2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png"/><Relationship Id="rId5" Type="http://schemas.openxmlformats.org/officeDocument/2006/relationships/image" Target="../media/image20.jp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jpe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26" b="-2071"/>
          <a:stretch>
            <a:fillRect/>
          </a:stretch>
        </p:blipFill>
        <p:spPr bwMode="auto">
          <a:xfrm>
            <a:off x="-36513" y="0"/>
            <a:ext cx="9178926" cy="710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-36513" y="4149725"/>
            <a:ext cx="9174163" cy="19431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292" name="TextBox 3"/>
          <p:cNvSpPr txBox="1">
            <a:spLocks noChangeArrowheads="1"/>
          </p:cNvSpPr>
          <p:nvPr/>
        </p:nvSpPr>
        <p:spPr bwMode="auto">
          <a:xfrm>
            <a:off x="2598738" y="4305300"/>
            <a:ext cx="52863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4000">
                <a:latin typeface="微软雅黑" panose="020B0503020204020204" pitchFamily="34" charset="-122"/>
                <a:ea typeface="微软雅黑" panose="020B0503020204020204" pitchFamily="34" charset="-122"/>
              </a:rPr>
              <a:t>数据库系统原理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2700338" y="5013325"/>
            <a:ext cx="431958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036886" y="5569605"/>
            <a:ext cx="3954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隶书" pitchFamily="49" charset="-122"/>
                <a:ea typeface="隶书" pitchFamily="49" charset="-122"/>
              </a:rPr>
              <a:t>山东财经大学   张抗抗</a:t>
            </a:r>
            <a:endParaRPr lang="en-US" altLang="zh-CN" sz="2800" dirty="0" smtClean="0"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323850" y="260350"/>
            <a:ext cx="3960813" cy="484188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2800" kern="0" dirty="0" smtClean="0">
                <a:solidFill>
                  <a:schemeClr val="tx1"/>
                </a:solidFill>
                <a:latin typeface="微软雅黑" pitchFamily="34" charset="-122"/>
              </a:rPr>
              <a:t>数据管理领域</a:t>
            </a:r>
            <a:endParaRPr lang="zh-CN" altLang="en-US" sz="2800" kern="0" dirty="0">
              <a:solidFill>
                <a:schemeClr val="tx1"/>
              </a:solidFill>
              <a:latin typeface="微软雅黑" pitchFamily="34" charset="-122"/>
            </a:endParaRPr>
          </a:p>
        </p:txBody>
      </p:sp>
      <p:pic>
        <p:nvPicPr>
          <p:cNvPr id="358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981075"/>
            <a:ext cx="3852863" cy="534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844" name="矩形 1"/>
          <p:cNvSpPr>
            <a:spLocks noChangeArrowheads="1"/>
          </p:cNvSpPr>
          <p:nvPr/>
        </p:nvSpPr>
        <p:spPr bwMode="auto">
          <a:xfrm>
            <a:off x="2124075" y="1196975"/>
            <a:ext cx="5507038" cy="464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文件系统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        数据库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数据仓库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        知识库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数据挖掘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大数据 云计算</a:t>
            </a:r>
          </a:p>
        </p:txBody>
      </p:sp>
      <p:sp>
        <p:nvSpPr>
          <p:cNvPr id="35845" name="矩形 2"/>
          <p:cNvSpPr>
            <a:spLocks noChangeArrowheads="1"/>
          </p:cNvSpPr>
          <p:nvPr/>
        </p:nvSpPr>
        <p:spPr bwMode="auto">
          <a:xfrm>
            <a:off x="4787900" y="2205038"/>
            <a:ext cx="2692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MIS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管理信息系统</a:t>
            </a:r>
          </a:p>
        </p:txBody>
      </p:sp>
      <p:sp>
        <p:nvSpPr>
          <p:cNvPr id="35846" name="矩形 16"/>
          <p:cNvSpPr>
            <a:spLocks noChangeArrowheads="1"/>
          </p:cNvSpPr>
          <p:nvPr/>
        </p:nvSpPr>
        <p:spPr bwMode="auto">
          <a:xfrm>
            <a:off x="4787900" y="2928938"/>
            <a:ext cx="26812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ERP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企业资源规划</a:t>
            </a:r>
          </a:p>
        </p:txBody>
      </p:sp>
      <p:sp>
        <p:nvSpPr>
          <p:cNvPr id="35847" name="矩形 17"/>
          <p:cNvSpPr>
            <a:spLocks noChangeArrowheads="1"/>
          </p:cNvSpPr>
          <p:nvPr/>
        </p:nvSpPr>
        <p:spPr bwMode="auto">
          <a:xfrm>
            <a:off x="4787900" y="3633788"/>
            <a:ext cx="28305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CRM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客户关系管理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3" y="0"/>
            <a:ext cx="83089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矩形 2"/>
          <p:cNvSpPr>
            <a:spLocks noChangeArrowheads="1"/>
          </p:cNvSpPr>
          <p:nvPr/>
        </p:nvSpPr>
        <p:spPr bwMode="auto">
          <a:xfrm>
            <a:off x="5851525" y="3716338"/>
            <a:ext cx="2387600" cy="14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MIS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管理信息系统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ERP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企业资源规划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CRM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客户关系管理</a:t>
            </a:r>
          </a:p>
        </p:txBody>
      </p:sp>
      <p:sp>
        <p:nvSpPr>
          <p:cNvPr id="37892" name="矩形 8"/>
          <p:cNvSpPr>
            <a:spLocks noChangeArrowheads="1"/>
          </p:cNvSpPr>
          <p:nvPr/>
        </p:nvSpPr>
        <p:spPr bwMode="auto">
          <a:xfrm>
            <a:off x="900113" y="285750"/>
            <a:ext cx="12096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400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zh-CN" altLang="en-US" sz="4000"/>
          </a:p>
        </p:txBody>
      </p:sp>
      <p:sp>
        <p:nvSpPr>
          <p:cNvPr id="37893" name="矩形 9"/>
          <p:cNvSpPr>
            <a:spLocks noChangeArrowheads="1"/>
          </p:cNvSpPr>
          <p:nvPr/>
        </p:nvSpPr>
        <p:spPr bwMode="auto">
          <a:xfrm>
            <a:off x="3544888" y="225425"/>
            <a:ext cx="3722687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文件系统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数据仓库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知识库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894" name="矩形 11"/>
          <p:cNvSpPr>
            <a:spLocks noChangeArrowheads="1"/>
          </p:cNvSpPr>
          <p:nvPr/>
        </p:nvSpPr>
        <p:spPr bwMode="auto">
          <a:xfrm>
            <a:off x="603250" y="1916113"/>
            <a:ext cx="15065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数据挖掘 </a:t>
            </a:r>
            <a:endParaRPr lang="zh-CN" altLang="en-US" sz="2400"/>
          </a:p>
        </p:txBody>
      </p:sp>
      <p:sp>
        <p:nvSpPr>
          <p:cNvPr id="37895" name="矩形 12"/>
          <p:cNvSpPr>
            <a:spLocks noChangeArrowheads="1"/>
          </p:cNvSpPr>
          <p:nvPr/>
        </p:nvSpPr>
        <p:spPr bwMode="auto">
          <a:xfrm>
            <a:off x="4356100" y="1352550"/>
            <a:ext cx="2768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大数据 云计算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052513"/>
            <a:ext cx="7862888" cy="493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323850" y="260350"/>
            <a:ext cx="2376488" cy="484188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2800" kern="0" dirty="0" smtClean="0">
                <a:solidFill>
                  <a:schemeClr val="tx1"/>
                </a:solidFill>
                <a:latin typeface="微软雅黑" pitchFamily="34" charset="-122"/>
              </a:rPr>
              <a:t>大数据</a:t>
            </a:r>
            <a:endParaRPr lang="zh-CN" altLang="en-US" sz="2800" kern="0" dirty="0">
              <a:solidFill>
                <a:schemeClr val="tx1"/>
              </a:solidFill>
              <a:latin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/>
          </p:cNvSpPr>
          <p:nvPr/>
        </p:nvSpPr>
        <p:spPr>
          <a:xfrm>
            <a:off x="323850" y="260350"/>
            <a:ext cx="3240088" cy="484188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2800" kern="0" dirty="0" smtClean="0">
                <a:solidFill>
                  <a:schemeClr val="tx1"/>
                </a:solidFill>
                <a:latin typeface="微软雅黑" pitchFamily="34" charset="-122"/>
              </a:rPr>
              <a:t>本课程主要内容</a:t>
            </a:r>
            <a:endParaRPr lang="zh-CN" altLang="en-US" sz="2800" kern="0" dirty="0">
              <a:solidFill>
                <a:schemeClr val="tx1"/>
              </a:solidFill>
              <a:latin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9750" y="836613"/>
            <a:ext cx="4572000" cy="286226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基础篇 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第1章 绪论 </a:t>
            </a: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第2章 关系数据库</a:t>
            </a: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第3章 关系数据库标准语言SQL</a:t>
            </a: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第4章 数据库安全性 </a:t>
            </a: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第5章 数据库完整性 </a:t>
            </a:r>
          </a:p>
        </p:txBody>
      </p:sp>
      <p:sp>
        <p:nvSpPr>
          <p:cNvPr id="5" name="矩形 4"/>
          <p:cNvSpPr/>
          <p:nvPr/>
        </p:nvSpPr>
        <p:spPr>
          <a:xfrm>
            <a:off x="539750" y="3765550"/>
            <a:ext cx="4572000" cy="147637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系统篇 </a:t>
            </a: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章 数据库恢复技术 </a:t>
            </a: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章 并发控制 </a:t>
            </a:r>
          </a:p>
        </p:txBody>
      </p:sp>
      <p:sp>
        <p:nvSpPr>
          <p:cNvPr id="41989" name="矩形 5"/>
          <p:cNvSpPr>
            <a:spLocks noChangeArrowheads="1"/>
          </p:cNvSpPr>
          <p:nvPr/>
        </p:nvSpPr>
        <p:spPr bwMode="auto">
          <a:xfrm>
            <a:off x="511175" y="5930900"/>
            <a:ext cx="69135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第1至第11章是本科专业的基本教程 （书中有*号的部分除外） </a:t>
            </a:r>
          </a:p>
          <a:p>
            <a:pPr eaLnBrk="1" hangingPunct="1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第12至第16章是新技术篇（本科生、研究生选读）</a:t>
            </a:r>
          </a:p>
        </p:txBody>
      </p:sp>
      <p:sp>
        <p:nvSpPr>
          <p:cNvPr id="7" name="矩形 6"/>
          <p:cNvSpPr/>
          <p:nvPr/>
        </p:nvSpPr>
        <p:spPr>
          <a:xfrm>
            <a:off x="5148263" y="877888"/>
            <a:ext cx="3197225" cy="193833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设计与应用开发篇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第6章 关系数据理论 </a:t>
            </a: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第7章 数据库设计 </a:t>
            </a: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第8章 数据库编程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304800" y="260648"/>
            <a:ext cx="8077200" cy="5987752"/>
          </a:xfrm>
        </p:spPr>
        <p:txBody>
          <a:bodyPr/>
          <a:lstStyle/>
          <a:p>
            <a:pPr fontAlgn="auto">
              <a:spcBef>
                <a:spcPct val="0"/>
              </a:spcBef>
              <a:spcAft>
                <a:spcPts val="0"/>
              </a:spcAft>
            </a:pPr>
            <a:r>
              <a:rPr lang="zh-CN" altLang="en-US" sz="2800" cap="small" dirty="0">
                <a:ea typeface="+mj-ea"/>
                <a:cs typeface="+mj-cs"/>
              </a:rPr>
              <a:t>课程讲授</a:t>
            </a:r>
            <a:r>
              <a:rPr lang="zh-CN" altLang="en-US" sz="2800" cap="small" dirty="0" smtClean="0">
                <a:ea typeface="+mj-ea"/>
                <a:cs typeface="+mj-cs"/>
              </a:rPr>
              <a:t>安排（详情见</a:t>
            </a:r>
            <a:r>
              <a:rPr lang="zh-CN" altLang="en-US" sz="2800" cap="small" smtClean="0">
                <a:ea typeface="+mj-ea"/>
                <a:cs typeface="+mj-cs"/>
              </a:rPr>
              <a:t>本学期教学日历）</a:t>
            </a:r>
            <a:endParaRPr lang="zh-CN" altLang="en-US" sz="2800" cap="small" dirty="0">
              <a:ea typeface="+mj-ea"/>
              <a:cs typeface="+mj-cs"/>
            </a:endParaRP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4118276820"/>
              </p:ext>
            </p:extLst>
          </p:nvPr>
        </p:nvGraphicFramePr>
        <p:xfrm>
          <a:off x="395536" y="836712"/>
          <a:ext cx="7992888" cy="5904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752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/>
          </p:cNvSpPr>
          <p:nvPr/>
        </p:nvSpPr>
        <p:spPr>
          <a:xfrm>
            <a:off x="323850" y="260350"/>
            <a:ext cx="3240088" cy="484188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pPr fontAlgn="auto">
              <a:spcAft>
                <a:spcPts val="0"/>
              </a:spcAft>
              <a:defRPr/>
            </a:pPr>
            <a:endParaRPr lang="zh-CN" altLang="en-US" sz="2800" kern="0" dirty="0">
              <a:solidFill>
                <a:schemeClr val="tx1"/>
              </a:solidFill>
              <a:latin typeface="微软雅黑" pitchFamily="34" charset="-122"/>
            </a:endParaRPr>
          </a:p>
        </p:txBody>
      </p:sp>
      <p:sp>
        <p:nvSpPr>
          <p:cNvPr id="44035" name="内容占位符 2"/>
          <p:cNvSpPr>
            <a:spLocks noGrp="1"/>
          </p:cNvSpPr>
          <p:nvPr>
            <p:ph sz="quarter" idx="15"/>
          </p:nvPr>
        </p:nvSpPr>
        <p:spPr>
          <a:xfrm>
            <a:off x="304800" y="836613"/>
            <a:ext cx="8077200" cy="5411787"/>
          </a:xfrm>
        </p:spPr>
        <p:txBody>
          <a:bodyPr/>
          <a:lstStyle/>
          <a:p>
            <a:r>
              <a:rPr lang="en-US" altLang="zh-CN" sz="3200" dirty="0" smtClean="0"/>
              <a:t>1.1 </a:t>
            </a:r>
            <a:r>
              <a:rPr lang="zh-CN" altLang="en-US" sz="3200" dirty="0" smtClean="0"/>
              <a:t>数据库系统概述</a:t>
            </a:r>
            <a:endParaRPr lang="en-US" altLang="zh-CN" sz="3200" dirty="0" smtClean="0"/>
          </a:p>
          <a:p>
            <a:r>
              <a:rPr lang="en-US" altLang="zh-CN" sz="3200" dirty="0" smtClean="0"/>
              <a:t>3.1 SQL</a:t>
            </a:r>
            <a:r>
              <a:rPr lang="zh-CN" altLang="en-US" sz="3200" dirty="0" smtClean="0"/>
              <a:t>概述</a:t>
            </a:r>
            <a:endParaRPr lang="en-US" altLang="zh-CN" sz="3200" dirty="0" smtClean="0"/>
          </a:p>
          <a:p>
            <a:r>
              <a:rPr lang="en-US" altLang="zh-CN" sz="3200" dirty="0" smtClean="0"/>
              <a:t>3.2 </a:t>
            </a:r>
            <a:r>
              <a:rPr lang="zh-CN" altLang="en-US" sz="3200" dirty="0" smtClean="0"/>
              <a:t>学生</a:t>
            </a:r>
            <a:r>
              <a:rPr lang="en-US" altLang="zh-CN" sz="3200" dirty="0" smtClean="0"/>
              <a:t>-</a:t>
            </a:r>
            <a:r>
              <a:rPr lang="zh-CN" altLang="en-US" sz="3200" dirty="0" smtClean="0"/>
              <a:t>课程数据库</a:t>
            </a:r>
            <a:endParaRPr lang="en-US" altLang="zh-CN" sz="3200" dirty="0" smtClean="0"/>
          </a:p>
          <a:p>
            <a:r>
              <a:rPr lang="en-US" altLang="zh-CN" sz="3200" dirty="0" smtClean="0"/>
              <a:t>3.3 </a:t>
            </a:r>
            <a:r>
              <a:rPr lang="zh-CN" altLang="en-US" sz="3200" dirty="0" smtClean="0"/>
              <a:t>数据定义</a:t>
            </a:r>
          </a:p>
        </p:txBody>
      </p:sp>
      <p:sp>
        <p:nvSpPr>
          <p:cNvPr id="44036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304800" y="309563"/>
            <a:ext cx="8077200" cy="527050"/>
          </a:xfr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fontAlgn="auto">
              <a:spcBef>
                <a:spcPct val="0"/>
              </a:spcBef>
              <a:spcAft>
                <a:spcPts val="0"/>
              </a:spcAft>
            </a:pPr>
            <a:r>
              <a:rPr lang="zh-CN" altLang="en-US" sz="2800" cap="small" dirty="0">
                <a:latin typeface="微软雅黑" panose="020B0503020204020204" pitchFamily="34" charset="-122"/>
                <a:ea typeface="+mj-ea"/>
                <a:cs typeface="+mj-cs"/>
              </a:rPr>
              <a:t>本讲主要内容</a:t>
            </a:r>
          </a:p>
          <a:p>
            <a:pPr fontAlgn="auto">
              <a:spcBef>
                <a:spcPct val="0"/>
              </a:spcBef>
              <a:spcAft>
                <a:spcPts val="0"/>
              </a:spcAft>
            </a:pPr>
            <a:endParaRPr lang="zh-CN" altLang="en-US" sz="2800" cap="small" dirty="0">
              <a:latin typeface="微软雅黑" panose="020B0503020204020204" pitchFamily="34" charset="-122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738188"/>
            <a:ext cx="9086850" cy="538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" y="115888"/>
            <a:ext cx="9058275" cy="664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404813"/>
            <a:ext cx="9201150" cy="598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981075"/>
            <a:ext cx="8715375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/>
          </p:cNvSpPr>
          <p:nvPr/>
        </p:nvSpPr>
        <p:spPr>
          <a:xfrm>
            <a:off x="323850" y="260350"/>
            <a:ext cx="2376488" cy="484188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2800" kern="0" dirty="0" smtClean="0">
                <a:solidFill>
                  <a:schemeClr val="tx1"/>
                </a:solidFill>
                <a:latin typeface="微软雅黑" pitchFamily="34" charset="-122"/>
              </a:rPr>
              <a:t>课程要求</a:t>
            </a:r>
            <a:endParaRPr lang="zh-CN" altLang="en-US" sz="2800" kern="0" dirty="0">
              <a:solidFill>
                <a:schemeClr val="tx1"/>
              </a:solidFill>
              <a:latin typeface="微软雅黑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39750" y="1412776"/>
            <a:ext cx="7619998" cy="2734049"/>
            <a:chOff x="539750" y="1775445"/>
            <a:chExt cx="7619998" cy="2734049"/>
          </a:xfrm>
        </p:grpSpPr>
        <p:cxnSp>
          <p:nvCxnSpPr>
            <p:cNvPr id="5" name="Straight Connector 9"/>
            <p:cNvCxnSpPr/>
            <p:nvPr/>
          </p:nvCxnSpPr>
          <p:spPr>
            <a:xfrm>
              <a:off x="1682750" y="3154982"/>
              <a:ext cx="5257800" cy="1588"/>
            </a:xfrm>
            <a:prstGeom prst="line">
              <a:avLst/>
            </a:prstGeom>
            <a:ln w="47625">
              <a:solidFill>
                <a:srgbClr val="E4E4E4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364" name="Group 25"/>
            <p:cNvGrpSpPr>
              <a:grpSpLocks/>
            </p:cNvGrpSpPr>
            <p:nvPr/>
          </p:nvGrpSpPr>
          <p:grpSpPr bwMode="auto">
            <a:xfrm>
              <a:off x="539750" y="1775445"/>
              <a:ext cx="2057400" cy="2708275"/>
              <a:chOff x="762000" y="1557456"/>
              <a:chExt cx="2057400" cy="2708434"/>
            </a:xfrm>
          </p:grpSpPr>
          <p:sp>
            <p:nvSpPr>
              <p:cNvPr id="8" name="Oval 5"/>
              <p:cNvSpPr/>
              <p:nvPr/>
            </p:nvSpPr>
            <p:spPr>
              <a:xfrm>
                <a:off x="762000" y="1946209"/>
                <a:ext cx="2057400" cy="2057400"/>
              </a:xfrm>
              <a:prstGeom prst="ellipse">
                <a:avLst/>
              </a:prstGeom>
              <a:gradFill flip="none" rotWithShape="1">
                <a:gsLst>
                  <a:gs pos="0">
                    <a:srgbClr val="F39C29"/>
                  </a:gs>
                  <a:gs pos="50000">
                    <a:srgbClr val="F7931D"/>
                  </a:gs>
                  <a:gs pos="100000">
                    <a:srgbClr val="FF6600"/>
                  </a:gs>
                </a:gsLst>
                <a:path path="circle">
                  <a:fillToRect l="50000" t="50000" r="50000" b="50000"/>
                </a:path>
                <a:tileRect/>
              </a:gradFill>
              <a:ln w="82550">
                <a:noFill/>
              </a:ln>
              <a:effectLst>
                <a:outerShdw blurRad="152400" dist="165100" dir="5400000" sx="90000" sy="-19000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/>
              </a:p>
            </p:txBody>
          </p:sp>
          <p:sp>
            <p:nvSpPr>
              <p:cNvPr id="9" name="TextBox 13"/>
              <p:cNvSpPr txBox="1"/>
              <p:nvPr/>
            </p:nvSpPr>
            <p:spPr>
              <a:xfrm>
                <a:off x="1121392" y="1557456"/>
                <a:ext cx="1219200" cy="270843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7000" b="1" dirty="0">
                    <a:solidFill>
                      <a:srgbClr val="F26200">
                        <a:alpha val="40000"/>
                      </a:srgbClr>
                    </a:solidFill>
                    <a:latin typeface="+mj-lt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0" name="TextBox 12"/>
              <p:cNvSpPr txBox="1"/>
              <p:nvPr/>
            </p:nvSpPr>
            <p:spPr>
              <a:xfrm>
                <a:off x="823913" y="2667183"/>
                <a:ext cx="1930400" cy="68266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 algn="ctr" eaLnBrk="1" fontAlgn="auto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400" b="1" dirty="0">
                    <a:solidFill>
                      <a:schemeClr val="bg1"/>
                    </a:solidFill>
                    <a:effectLst>
                      <a:outerShdw blurRad="50800" dist="25400" dir="5400000" algn="t" rotWithShape="0">
                        <a:prstClr val="black">
                          <a:alpha val="15000"/>
                        </a:prstClr>
                      </a:outerShdw>
                    </a:effectLst>
                    <a:latin typeface="+mn-lt"/>
                    <a:ea typeface="+mn-ea"/>
                  </a:rPr>
                  <a:t>认真听课</a:t>
                </a:r>
                <a:endParaRPr lang="en-US" altLang="zh-CN" sz="2400" b="1" dirty="0">
                  <a:solidFill>
                    <a:schemeClr val="bg1"/>
                  </a:solidFill>
                  <a:effectLst>
                    <a:outerShdw blurRad="50800" dist="25400" dir="5400000" algn="t" rotWithShape="0">
                      <a:prstClr val="black">
                        <a:alpha val="15000"/>
                      </a:prstClr>
                    </a:outerShdw>
                  </a:effectLst>
                  <a:latin typeface="+mn-lt"/>
                  <a:ea typeface="+mn-ea"/>
                </a:endParaRPr>
              </a:p>
              <a:p>
                <a:pPr algn="ctr" eaLnBrk="1" fontAlgn="auto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400" b="1" dirty="0">
                    <a:solidFill>
                      <a:schemeClr val="bg1"/>
                    </a:solidFill>
                    <a:effectLst>
                      <a:outerShdw blurRad="50800" dist="25400" dir="5400000" algn="t" rotWithShape="0">
                        <a:prstClr val="black">
                          <a:alpha val="15000"/>
                        </a:prstClr>
                      </a:outerShdw>
                    </a:effectLst>
                    <a:latin typeface="+mn-lt"/>
                    <a:ea typeface="+mn-ea"/>
                  </a:rPr>
                  <a:t>认真实验</a:t>
                </a:r>
                <a:endParaRPr lang="en-US" sz="2400" b="1" dirty="0">
                  <a:solidFill>
                    <a:schemeClr val="bg1"/>
                  </a:solidFill>
                  <a:effectLst>
                    <a:outerShdw blurRad="50800" dist="25400" dir="5400000" algn="t" rotWithShape="0">
                      <a:prstClr val="black">
                        <a:alpha val="15000"/>
                      </a:prstClr>
                    </a:outerShdw>
                  </a:effectLst>
                  <a:latin typeface="+mn-lt"/>
                  <a:ea typeface="+mn-ea"/>
                </a:endParaRPr>
              </a:p>
            </p:txBody>
          </p:sp>
          <p:sp>
            <p:nvSpPr>
              <p:cNvPr id="11" name="Oval 18"/>
              <p:cNvSpPr/>
              <p:nvPr/>
            </p:nvSpPr>
            <p:spPr>
              <a:xfrm>
                <a:off x="1007328" y="1992354"/>
                <a:ext cx="1583472" cy="1295400"/>
              </a:xfrm>
              <a:prstGeom prst="ellipse">
                <a:avLst/>
              </a:prstGeom>
              <a:gradFill flip="none" rotWithShape="1">
                <a:gsLst>
                  <a:gs pos="63000">
                    <a:schemeClr val="bg1">
                      <a:alpha val="7000"/>
                    </a:schemeClr>
                  </a:gs>
                  <a:gs pos="72000">
                    <a:schemeClr val="bg1">
                      <a:alpha val="15000"/>
                    </a:schemeClr>
                  </a:gs>
                  <a:gs pos="91000">
                    <a:schemeClr val="bg1">
                      <a:alpha val="28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</p:grpSp>
        <p:grpSp>
          <p:nvGrpSpPr>
            <p:cNvPr id="15365" name="Group 22"/>
            <p:cNvGrpSpPr>
              <a:grpSpLocks/>
            </p:cNvGrpSpPr>
            <p:nvPr/>
          </p:nvGrpSpPr>
          <p:grpSpPr bwMode="auto">
            <a:xfrm>
              <a:off x="3322638" y="1800845"/>
              <a:ext cx="2057400" cy="2708275"/>
              <a:chOff x="3543300" y="1591943"/>
              <a:chExt cx="2057400" cy="2708434"/>
            </a:xfrm>
          </p:grpSpPr>
          <p:sp>
            <p:nvSpPr>
              <p:cNvPr id="13" name="Oval 3"/>
              <p:cNvSpPr/>
              <p:nvPr/>
            </p:nvSpPr>
            <p:spPr>
              <a:xfrm>
                <a:off x="3543300" y="1946209"/>
                <a:ext cx="2057400" cy="2057400"/>
              </a:xfrm>
              <a:prstGeom prst="ellipse">
                <a:avLst/>
              </a:prstGeom>
              <a:gradFill>
                <a:gsLst>
                  <a:gs pos="0">
                    <a:srgbClr val="00B0F0"/>
                  </a:gs>
                  <a:gs pos="50000">
                    <a:srgbClr val="399ECB"/>
                  </a:gs>
                  <a:gs pos="100000">
                    <a:srgbClr val="0077D0"/>
                  </a:gs>
                </a:gsLst>
                <a:path path="circle">
                  <a:fillToRect l="50000" t="50000" r="50000" b="50000"/>
                </a:path>
              </a:gradFill>
              <a:ln w="82550">
                <a:noFill/>
              </a:ln>
              <a:effectLst>
                <a:outerShdw blurRad="127000" dist="165100" dir="5400000" sx="90000" sy="-19000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3933968" y="1591943"/>
                <a:ext cx="1219200" cy="270843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7000" b="1" dirty="0">
                    <a:solidFill>
                      <a:srgbClr val="2A7A9E">
                        <a:alpha val="40000"/>
                      </a:srgbClr>
                    </a:solidFill>
                    <a:latin typeface="+mj-lt"/>
                    <a:ea typeface="+mn-ea"/>
                    <a:cs typeface="Arial" pitchFamily="34" charset="0"/>
                  </a:rPr>
                  <a:t>2</a:t>
                </a:r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3602037" y="2701670"/>
                <a:ext cx="1930400" cy="665202"/>
              </a:xfrm>
              <a:prstGeom prst="rect">
                <a:avLst/>
              </a:prstGeom>
              <a:noFill/>
            </p:spPr>
            <p:txBody>
              <a:bodyPr>
                <a:normAutofit fontScale="92500"/>
              </a:bodyPr>
              <a:lstStyle/>
              <a:p>
                <a:pPr algn="ctr" eaLnBrk="1" fontAlgn="auto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300" b="1" dirty="0">
                    <a:solidFill>
                      <a:schemeClr val="bg1"/>
                    </a:solidFill>
                    <a:effectLst>
                      <a:outerShdw blurRad="50800" dist="25400" dir="5400000" algn="t" rotWithShape="0">
                        <a:prstClr val="black">
                          <a:alpha val="15000"/>
                        </a:prstClr>
                      </a:outerShdw>
                    </a:effectLst>
                    <a:latin typeface="+mn-lt"/>
                    <a:ea typeface="+mn-ea"/>
                  </a:rPr>
                  <a:t>写好作业</a:t>
                </a:r>
                <a:endParaRPr lang="en-US" altLang="zh-CN" sz="2300" b="1" dirty="0">
                  <a:solidFill>
                    <a:schemeClr val="bg1"/>
                  </a:solidFill>
                  <a:effectLst>
                    <a:outerShdw blurRad="50800" dist="25400" dir="5400000" algn="t" rotWithShape="0">
                      <a:prstClr val="black">
                        <a:alpha val="15000"/>
                      </a:prstClr>
                    </a:outerShdw>
                  </a:effectLst>
                  <a:latin typeface="+mn-lt"/>
                  <a:ea typeface="+mn-ea"/>
                </a:endParaRPr>
              </a:p>
              <a:p>
                <a:pPr algn="ctr" eaLnBrk="1" fontAlgn="auto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300" b="1" dirty="0">
                    <a:solidFill>
                      <a:schemeClr val="bg1"/>
                    </a:solidFill>
                    <a:effectLst>
                      <a:outerShdw blurRad="50800" dist="25400" dir="5400000" algn="t" rotWithShape="0">
                        <a:prstClr val="black">
                          <a:alpha val="15000"/>
                        </a:prstClr>
                      </a:outerShdw>
                    </a:effectLst>
                    <a:latin typeface="+mn-lt"/>
                    <a:ea typeface="+mn-ea"/>
                  </a:rPr>
                  <a:t>做好实验报告</a:t>
                </a:r>
                <a:endParaRPr lang="en-US" sz="2300" b="1" dirty="0">
                  <a:solidFill>
                    <a:schemeClr val="bg1"/>
                  </a:solidFill>
                  <a:effectLst>
                    <a:outerShdw blurRad="50800" dist="25400" dir="5400000" algn="t" rotWithShape="0">
                      <a:prstClr val="black">
                        <a:alpha val="15000"/>
                      </a:prstClr>
                    </a:outerShdw>
                  </a:effectLst>
                  <a:latin typeface="+mn-lt"/>
                  <a:ea typeface="+mn-ea"/>
                </a:endParaRPr>
              </a:p>
            </p:txBody>
          </p:sp>
          <p:sp>
            <p:nvSpPr>
              <p:cNvPr id="16" name="Oval 19"/>
              <p:cNvSpPr/>
              <p:nvPr/>
            </p:nvSpPr>
            <p:spPr>
              <a:xfrm>
                <a:off x="3782124" y="1988634"/>
                <a:ext cx="1583472" cy="1295400"/>
              </a:xfrm>
              <a:prstGeom prst="ellipse">
                <a:avLst/>
              </a:prstGeom>
              <a:gradFill flip="none" rotWithShape="1">
                <a:gsLst>
                  <a:gs pos="63000">
                    <a:schemeClr val="bg1">
                      <a:alpha val="7000"/>
                    </a:schemeClr>
                  </a:gs>
                  <a:gs pos="72000">
                    <a:schemeClr val="bg1">
                      <a:alpha val="15000"/>
                    </a:schemeClr>
                  </a:gs>
                  <a:gs pos="91000">
                    <a:schemeClr val="bg1">
                      <a:alpha val="28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/>
              </a:p>
            </p:txBody>
          </p:sp>
        </p:grpSp>
        <p:grpSp>
          <p:nvGrpSpPr>
            <p:cNvPr id="15366" name="Group 23"/>
            <p:cNvGrpSpPr>
              <a:grpSpLocks/>
            </p:cNvGrpSpPr>
            <p:nvPr/>
          </p:nvGrpSpPr>
          <p:grpSpPr bwMode="auto">
            <a:xfrm>
              <a:off x="6102656" y="1800225"/>
              <a:ext cx="2057092" cy="2709269"/>
              <a:chOff x="6324600" y="1587511"/>
              <a:chExt cx="2057400" cy="2708434"/>
            </a:xfrm>
          </p:grpSpPr>
          <p:sp>
            <p:nvSpPr>
              <p:cNvPr id="18" name="Oval 4"/>
              <p:cNvSpPr/>
              <p:nvPr/>
            </p:nvSpPr>
            <p:spPr>
              <a:xfrm>
                <a:off x="6324600" y="1953643"/>
                <a:ext cx="2057400" cy="2057400"/>
              </a:xfrm>
              <a:prstGeom prst="ellipse">
                <a:avLst/>
              </a:prstGeom>
              <a:gradFill flip="none" rotWithShape="1">
                <a:gsLst>
                  <a:gs pos="5000">
                    <a:srgbClr val="84D830"/>
                  </a:gs>
                  <a:gs pos="48000">
                    <a:srgbClr val="7BCF27"/>
                  </a:gs>
                  <a:gs pos="100000">
                    <a:srgbClr val="56901C"/>
                  </a:gs>
                </a:gsLst>
                <a:path path="circle">
                  <a:fillToRect l="50000" t="50000" r="50000" b="50000"/>
                </a:path>
                <a:tileRect/>
              </a:gradFill>
              <a:ln w="50800">
                <a:noFill/>
              </a:ln>
              <a:effectLst>
                <a:outerShdw blurRad="152400" dist="165100" dir="5400000" sx="90000" sy="-19000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/>
              </a:p>
            </p:txBody>
          </p:sp>
          <p:sp>
            <p:nvSpPr>
              <p:cNvPr id="19" name="TextBox 16"/>
              <p:cNvSpPr txBox="1"/>
              <p:nvPr/>
            </p:nvSpPr>
            <p:spPr>
              <a:xfrm>
                <a:off x="6721604" y="1587511"/>
                <a:ext cx="1219200" cy="270843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7000" b="1" dirty="0">
                    <a:solidFill>
                      <a:srgbClr val="65B131">
                        <a:alpha val="64000"/>
                      </a:srgbClr>
                    </a:solidFill>
                    <a:latin typeface="+mj-lt"/>
                    <a:ea typeface="+mn-ea"/>
                    <a:cs typeface="Arial" pitchFamily="34" charset="0"/>
                  </a:rPr>
                  <a:t>3</a:t>
                </a:r>
              </a:p>
            </p:txBody>
          </p:sp>
          <p:sp>
            <p:nvSpPr>
              <p:cNvPr id="20" name="TextBox 17"/>
              <p:cNvSpPr txBox="1"/>
              <p:nvPr/>
            </p:nvSpPr>
            <p:spPr>
              <a:xfrm>
                <a:off x="6411618" y="2674614"/>
                <a:ext cx="1930689" cy="66495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 algn="ctr" eaLnBrk="1" fontAlgn="auto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300" b="1" spc="60" dirty="0">
                    <a:solidFill>
                      <a:schemeClr val="bg1"/>
                    </a:solidFill>
                    <a:effectLst>
                      <a:outerShdw blurRad="50800" dist="25400" dir="5400000" algn="t" rotWithShape="0">
                        <a:prstClr val="black">
                          <a:alpha val="15000"/>
                        </a:prstClr>
                      </a:outerShdw>
                    </a:effectLst>
                    <a:latin typeface="+mn-lt"/>
                    <a:ea typeface="+mn-ea"/>
                  </a:rPr>
                  <a:t>考好</a:t>
                </a:r>
                <a:endParaRPr lang="en-US" altLang="zh-CN" sz="2300" b="1" spc="60" dirty="0">
                  <a:solidFill>
                    <a:schemeClr val="bg1"/>
                  </a:solidFill>
                  <a:effectLst>
                    <a:outerShdw blurRad="50800" dist="25400" dir="5400000" algn="t" rotWithShape="0">
                      <a:prstClr val="black">
                        <a:alpha val="15000"/>
                      </a:prstClr>
                    </a:outerShdw>
                  </a:effectLst>
                  <a:latin typeface="+mn-lt"/>
                  <a:ea typeface="+mn-ea"/>
                </a:endParaRPr>
              </a:p>
              <a:p>
                <a:pPr algn="ctr" eaLnBrk="1" fontAlgn="auto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300" b="1" spc="60" dirty="0">
                    <a:solidFill>
                      <a:schemeClr val="bg1"/>
                    </a:solidFill>
                    <a:effectLst>
                      <a:outerShdw blurRad="50800" dist="25400" dir="5400000" algn="t" rotWithShape="0">
                        <a:prstClr val="black">
                          <a:alpha val="15000"/>
                        </a:prstClr>
                      </a:outerShdw>
                    </a:effectLst>
                    <a:latin typeface="+mn-lt"/>
                    <a:ea typeface="+mn-ea"/>
                  </a:rPr>
                  <a:t>期末考试</a:t>
                </a:r>
                <a:endParaRPr lang="en-US" sz="2300" b="1" dirty="0">
                  <a:solidFill>
                    <a:schemeClr val="bg1"/>
                  </a:solidFill>
                  <a:effectLst>
                    <a:outerShdw blurRad="50800" dist="25400" dir="5400000" algn="t" rotWithShape="0">
                      <a:prstClr val="black">
                        <a:alpha val="15000"/>
                      </a:prstClr>
                    </a:outerShdw>
                  </a:effectLst>
                  <a:latin typeface="+mn-lt"/>
                  <a:ea typeface="+mn-ea"/>
                </a:endParaRPr>
              </a:p>
            </p:txBody>
          </p:sp>
        </p:grpSp>
      </p:grpSp>
      <p:sp>
        <p:nvSpPr>
          <p:cNvPr id="15367" name="矩形 21"/>
          <p:cNvSpPr>
            <a:spLocks noChangeArrowheads="1"/>
          </p:cNvSpPr>
          <p:nvPr/>
        </p:nvSpPr>
        <p:spPr bwMode="auto">
          <a:xfrm>
            <a:off x="395288" y="1166813"/>
            <a:ext cx="41941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数据库系统原理 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专业基础课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4988" y="333375"/>
            <a:ext cx="9699626" cy="616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9166225" cy="576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052513"/>
            <a:ext cx="8888413" cy="469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713"/>
            <a:ext cx="91440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613"/>
            <a:ext cx="9144000" cy="513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/>
          </p:cNvSpPr>
          <p:nvPr/>
        </p:nvSpPr>
        <p:spPr>
          <a:xfrm>
            <a:off x="323850" y="260350"/>
            <a:ext cx="3240088" cy="484188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2800" kern="0" dirty="0" smtClean="0">
                <a:solidFill>
                  <a:schemeClr val="tx1"/>
                </a:solidFill>
                <a:latin typeface="微软雅黑" pitchFamily="34" charset="-122"/>
              </a:rPr>
              <a:t>章节目录</a:t>
            </a:r>
            <a:endParaRPr lang="zh-CN" altLang="en-US" sz="2800" kern="0" dirty="0">
              <a:solidFill>
                <a:schemeClr val="tx1"/>
              </a:solidFill>
              <a:latin typeface="微软雅黑" pitchFamily="34" charset="-122"/>
            </a:endParaRPr>
          </a:p>
        </p:txBody>
      </p:sp>
      <p:sp>
        <p:nvSpPr>
          <p:cNvPr id="57347" name="矩形 2"/>
          <p:cNvSpPr>
            <a:spLocks noChangeArrowheads="1"/>
          </p:cNvSpPr>
          <p:nvPr/>
        </p:nvSpPr>
        <p:spPr bwMode="auto">
          <a:xfrm>
            <a:off x="539750" y="998538"/>
            <a:ext cx="7127875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1.1  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数据库系统概述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1.2  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数据模型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1.3 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数据库系统的结构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1.4  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数据库系统的组成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1.5 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</a:p>
        </p:txBody>
      </p:sp>
      <p:sp>
        <p:nvSpPr>
          <p:cNvPr id="4" name="矩形 3"/>
          <p:cNvSpPr/>
          <p:nvPr/>
        </p:nvSpPr>
        <p:spPr>
          <a:xfrm>
            <a:off x="323850" y="998538"/>
            <a:ext cx="3887788" cy="630237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/>
          </p:cNvSpPr>
          <p:nvPr/>
        </p:nvSpPr>
        <p:spPr>
          <a:xfrm>
            <a:off x="323850" y="260350"/>
            <a:ext cx="3240088" cy="484188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2800" kern="0" dirty="0" smtClean="0">
                <a:solidFill>
                  <a:schemeClr val="tx1"/>
                </a:solidFill>
                <a:latin typeface="微软雅黑" pitchFamily="34" charset="-122"/>
              </a:rPr>
              <a:t>概念</a:t>
            </a:r>
            <a:endParaRPr lang="zh-CN" altLang="en-US" sz="2800" kern="0" dirty="0">
              <a:solidFill>
                <a:schemeClr val="tx1"/>
              </a:solidFill>
              <a:latin typeface="微软雅黑" pitchFamily="34" charset="-122"/>
            </a:endParaRPr>
          </a:p>
        </p:txBody>
      </p:sp>
      <p:sp>
        <p:nvSpPr>
          <p:cNvPr id="59395" name="矩形 2"/>
          <p:cNvSpPr>
            <a:spLocks noChangeArrowheads="1"/>
          </p:cNvSpPr>
          <p:nvPr/>
        </p:nvSpPr>
        <p:spPr bwMode="auto">
          <a:xfrm>
            <a:off x="539750" y="998538"/>
            <a:ext cx="7127875" cy="296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数据（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数据库（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Database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数据库管理系统（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DBMS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数据库系统（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DBS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内容占位符 1"/>
          <p:cNvSpPr>
            <a:spLocks noGrp="1"/>
          </p:cNvSpPr>
          <p:nvPr>
            <p:ph sz="quarter" idx="15"/>
          </p:nvPr>
        </p:nvSpPr>
        <p:spPr>
          <a:xfrm>
            <a:off x="304800" y="836613"/>
            <a:ext cx="8077200" cy="5411787"/>
          </a:xfrm>
        </p:spPr>
        <p:txBody>
          <a:bodyPr/>
          <a:lstStyle/>
          <a:p>
            <a:r>
              <a:rPr lang="zh-CN" altLang="en-US" smtClean="0"/>
              <a:t>数据（</a:t>
            </a:r>
            <a:r>
              <a:rPr lang="en-US" altLang="zh-CN" smtClean="0"/>
              <a:t>Data</a:t>
            </a:r>
            <a:r>
              <a:rPr lang="zh-CN" altLang="en-US" smtClean="0"/>
              <a:t>）是数据库中存储的基本对象</a:t>
            </a:r>
          </a:p>
          <a:p>
            <a:endParaRPr lang="zh-CN" altLang="en-US" smtClean="0"/>
          </a:p>
        </p:txBody>
      </p:sp>
      <p:sp>
        <p:nvSpPr>
          <p:cNvPr id="61443" name="文本占位符 2"/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r>
              <a:rPr lang="zh-CN" altLang="en-US" smtClean="0"/>
              <a:t>数据</a:t>
            </a:r>
          </a:p>
        </p:txBody>
      </p:sp>
      <p:graphicFrame>
        <p:nvGraphicFramePr>
          <p:cNvPr id="4" name="图示 3"/>
          <p:cNvGraphicFramePr/>
          <p:nvPr/>
        </p:nvGraphicFramePr>
        <p:xfrm>
          <a:off x="467544" y="1556792"/>
          <a:ext cx="7488832" cy="4392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内容占位符 1"/>
          <p:cNvSpPr>
            <a:spLocks noGrp="1"/>
          </p:cNvSpPr>
          <p:nvPr>
            <p:ph sz="quarter" idx="15"/>
          </p:nvPr>
        </p:nvSpPr>
        <p:spPr>
          <a:xfrm>
            <a:off x="304800" y="836613"/>
            <a:ext cx="8077200" cy="5411787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数据的含义称为数据的语义，数据与其语义是不可分的</a:t>
            </a:r>
            <a:r>
              <a:rPr lang="zh-CN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400" smtClean="0"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mtClean="0">
                <a:cs typeface="Times New Roman" panose="02020603050405020304" pitchFamily="18" charset="0"/>
              </a:rPr>
              <a:t>例</a:t>
            </a:r>
            <a:endParaRPr lang="zh-CN" altLang="en-US" smtClean="0"/>
          </a:p>
        </p:txBody>
      </p:sp>
      <p:sp>
        <p:nvSpPr>
          <p:cNvPr id="62467" name="文本占位符 2"/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r>
              <a:rPr lang="zh-CN" altLang="en-US" smtClean="0"/>
              <a:t>数据的语义</a:t>
            </a:r>
          </a:p>
        </p:txBody>
      </p:sp>
      <p:graphicFrame>
        <p:nvGraphicFramePr>
          <p:cNvPr id="4" name="图示 3"/>
          <p:cNvGraphicFramePr/>
          <p:nvPr/>
        </p:nvGraphicFramePr>
        <p:xfrm>
          <a:off x="1043608" y="249289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2469" name="图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5186363"/>
            <a:ext cx="1265237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0" name="图片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4797425"/>
            <a:ext cx="1689100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内容占位符 1"/>
          <p:cNvSpPr>
            <a:spLocks noGrp="1"/>
          </p:cNvSpPr>
          <p:nvPr>
            <p:ph sz="quarter" idx="15"/>
          </p:nvPr>
        </p:nvSpPr>
        <p:spPr>
          <a:xfrm>
            <a:off x="304800" y="836613"/>
            <a:ext cx="8077200" cy="5113337"/>
          </a:xfrm>
        </p:spPr>
        <p:txBody>
          <a:bodyPr/>
          <a:lstStyle/>
          <a:p>
            <a:pPr>
              <a:lnSpc>
                <a:spcPct val="120000"/>
              </a:lnSpc>
            </a:pPr>
            <a:endParaRPr lang="en-US" altLang="zh-CN" sz="2400" smtClean="0"/>
          </a:p>
          <a:p>
            <a:pPr>
              <a:lnSpc>
                <a:spcPct val="120000"/>
              </a:lnSpc>
            </a:pPr>
            <a:r>
              <a:rPr lang="zh-CN" altLang="en-US" sz="2400" smtClean="0"/>
              <a:t>学生档案中的学生记录</a:t>
            </a:r>
            <a:endParaRPr lang="en-US" altLang="zh-CN" sz="2400" smtClean="0"/>
          </a:p>
          <a:p>
            <a:pPr marL="0" lvl="1" indent="0">
              <a:lnSpc>
                <a:spcPct val="120000"/>
              </a:lnSpc>
            </a:pPr>
            <a:r>
              <a:rPr lang="zh-CN" altLang="en-US" sz="2400" smtClean="0"/>
              <a:t>（李明，男，</a:t>
            </a:r>
            <a:r>
              <a:rPr lang="en-US" altLang="zh-CN" sz="2400" smtClean="0"/>
              <a:t>199505</a:t>
            </a:r>
            <a:r>
              <a:rPr lang="zh-CN" altLang="en-US" sz="2400" smtClean="0"/>
              <a:t>，江苏南京市，计算机系，</a:t>
            </a:r>
            <a:r>
              <a:rPr lang="en-US" altLang="zh-CN" sz="2400" smtClean="0"/>
              <a:t>2013</a:t>
            </a:r>
            <a:r>
              <a:rPr lang="zh-CN" altLang="en-US" sz="2400" smtClean="0"/>
              <a:t>）</a:t>
            </a:r>
            <a:endParaRPr lang="en-US" altLang="zh-CN" sz="2400" smtClean="0"/>
          </a:p>
          <a:p>
            <a:pPr marL="0" lvl="1" indent="0">
              <a:lnSpc>
                <a:spcPct val="120000"/>
              </a:lnSpc>
            </a:pPr>
            <a:endParaRPr lang="zh-CN" altLang="en-US" sz="2400" smtClean="0"/>
          </a:p>
          <a:p>
            <a:pPr marL="0" lvl="1" indent="0">
              <a:lnSpc>
                <a:spcPct val="120000"/>
              </a:lnSpc>
            </a:pPr>
            <a:r>
              <a:rPr lang="zh-CN" altLang="en-US" sz="2400" smtClean="0"/>
              <a:t>语义：</a:t>
            </a:r>
            <a:r>
              <a:rPr lang="zh-CN" altLang="en-US" smtClean="0"/>
              <a:t>学生姓名、性别、出生年月、出生地、所在院系、入学时间</a:t>
            </a:r>
            <a:endParaRPr lang="en-US" altLang="zh-CN" smtClean="0"/>
          </a:p>
          <a:p>
            <a:pPr marL="0" lvl="1" indent="0">
              <a:lnSpc>
                <a:spcPct val="120000"/>
              </a:lnSpc>
            </a:pPr>
            <a:endParaRPr lang="zh-CN" altLang="en-US" sz="2400" smtClean="0"/>
          </a:p>
          <a:p>
            <a:pPr marL="0" lvl="1" indent="0">
              <a:lnSpc>
                <a:spcPct val="120000"/>
              </a:lnSpc>
            </a:pPr>
            <a:r>
              <a:rPr lang="zh-CN" altLang="en-US" sz="2400" smtClean="0"/>
              <a:t>解释：</a:t>
            </a:r>
            <a:r>
              <a:rPr lang="zh-CN" altLang="en-US" smtClean="0"/>
              <a:t>李明是个大学生，</a:t>
            </a:r>
            <a:r>
              <a:rPr lang="en-US" altLang="zh-CN" smtClean="0"/>
              <a:t>1995</a:t>
            </a:r>
            <a:r>
              <a:rPr lang="zh-CN" altLang="en-US" smtClean="0"/>
              <a:t>年</a:t>
            </a:r>
            <a:r>
              <a:rPr lang="en-US" altLang="zh-CN" smtClean="0"/>
              <a:t>5</a:t>
            </a:r>
            <a:r>
              <a:rPr lang="zh-CN" altLang="en-US" smtClean="0"/>
              <a:t>月出生，江苏南京市人，  </a:t>
            </a:r>
            <a:r>
              <a:rPr lang="en-US" altLang="zh-CN" smtClean="0"/>
              <a:t>2013</a:t>
            </a:r>
            <a:r>
              <a:rPr lang="zh-CN" altLang="en-US" smtClean="0"/>
              <a:t>年考入计算机系</a:t>
            </a:r>
          </a:p>
          <a:p>
            <a:pPr algn="just">
              <a:lnSpc>
                <a:spcPct val="150000"/>
              </a:lnSpc>
            </a:pPr>
            <a:endParaRPr lang="en-US" altLang="zh-CN" sz="2800" smtClean="0">
              <a:cs typeface="Times New Roman" panose="02020603050405020304" pitchFamily="18" charset="0"/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323850" y="260350"/>
            <a:ext cx="3240088" cy="484188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2800" kern="0" dirty="0" smtClean="0">
                <a:solidFill>
                  <a:schemeClr val="tx1"/>
                </a:solidFill>
                <a:latin typeface="微软雅黑" pitchFamily="34" charset="-122"/>
              </a:rPr>
              <a:t>数据的语义</a:t>
            </a:r>
            <a:endParaRPr lang="zh-CN" altLang="en-US" sz="2800" kern="0" dirty="0">
              <a:solidFill>
                <a:schemeClr val="tx1"/>
              </a:solidFill>
              <a:latin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/>
          </p:cNvSpPr>
          <p:nvPr/>
        </p:nvSpPr>
        <p:spPr>
          <a:xfrm>
            <a:off x="323850" y="260350"/>
            <a:ext cx="2376488" cy="484188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2800" kern="0" dirty="0" smtClean="0">
                <a:solidFill>
                  <a:schemeClr val="tx1"/>
                </a:solidFill>
                <a:latin typeface="微软雅黑" pitchFamily="34" charset="-122"/>
              </a:rPr>
              <a:t>成绩考核</a:t>
            </a:r>
            <a:endParaRPr lang="zh-CN" altLang="en-US" sz="2800" kern="0" dirty="0">
              <a:solidFill>
                <a:schemeClr val="tx1"/>
              </a:solidFill>
              <a:latin typeface="微软雅黑" pitchFamily="34" charset="-122"/>
            </a:endParaRPr>
          </a:p>
        </p:txBody>
      </p:sp>
      <p:graphicFrame>
        <p:nvGraphicFramePr>
          <p:cNvPr id="16387" name="Chart 9"/>
          <p:cNvGraphicFramePr>
            <a:graphicFrameLocks/>
          </p:cNvGraphicFramePr>
          <p:nvPr/>
        </p:nvGraphicFramePr>
        <p:xfrm>
          <a:off x="633413" y="1362075"/>
          <a:ext cx="7373937" cy="458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2" name="图表" r:id="rId4" imgW="7382896" imgH="4590686" progId="Excel.Chart.8">
                  <p:embed/>
                </p:oleObj>
              </mc:Choice>
              <mc:Fallback>
                <p:oleObj name="图表" r:id="rId4" imgW="7382896" imgH="4590686" progId="Excel.Chart.8">
                  <p:embed/>
                  <p:pic>
                    <p:nvPicPr>
                      <p:cNvPr id="0" name="Chart 9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413" y="1362075"/>
                        <a:ext cx="7373937" cy="4581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388" name="图片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981075"/>
            <a:ext cx="1512888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sz="quarter" idx="15"/>
          </p:nvPr>
        </p:nvGraphicFramePr>
        <p:xfrm>
          <a:off x="304800" y="836613"/>
          <a:ext cx="8077200" cy="5411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4515" name="文本占位符 2"/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r>
              <a:rPr lang="en-US" altLang="zh-CN" smtClean="0"/>
              <a:t>2.</a:t>
            </a:r>
            <a:r>
              <a:rPr lang="zh-CN" altLang="en-US" smtClean="0"/>
              <a:t>数据库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内容占位符 1"/>
          <p:cNvSpPr>
            <a:spLocks noGrp="1"/>
          </p:cNvSpPr>
          <p:nvPr>
            <p:ph sz="quarter" idx="15"/>
          </p:nvPr>
        </p:nvSpPr>
        <p:spPr>
          <a:xfrm>
            <a:off x="323850" y="1052513"/>
            <a:ext cx="8077200" cy="792162"/>
          </a:xfrm>
        </p:spPr>
        <p:txBody>
          <a:bodyPr/>
          <a:lstStyle/>
          <a:p>
            <a:pPr marL="0" lvl="1" algn="just">
              <a:lnSpc>
                <a:spcPct val="140000"/>
              </a:lnSpc>
            </a:pPr>
            <a:r>
              <a:rPr lang="zh-CN" altLang="en-US" sz="2200" dirty="0" smtClean="0"/>
              <a:t>位于用户与操作系统之间的一层数据管理软件，是</a:t>
            </a:r>
            <a:r>
              <a:rPr lang="zh-CN" altLang="en-US" sz="2200" b="1" dirty="0">
                <a:solidFill>
                  <a:srgbClr val="C00000"/>
                </a:solidFill>
                <a:latin typeface="宋体" panose="02010600030101010101" pitchFamily="2" charset="-122"/>
              </a:rPr>
              <a:t>系统</a:t>
            </a:r>
            <a:r>
              <a:rPr lang="zh-CN" altLang="en-US" sz="2200" dirty="0" smtClean="0">
                <a:latin typeface="宋体" panose="02010600030101010101" pitchFamily="2" charset="-122"/>
              </a:rPr>
              <a:t>软件</a:t>
            </a:r>
            <a:endParaRPr lang="en-US" altLang="zh-CN" sz="2200" dirty="0" smtClean="0">
              <a:latin typeface="宋体" panose="02010600030101010101" pitchFamily="2" charset="-122"/>
            </a:endParaRP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323850" y="260350"/>
            <a:ext cx="3240088" cy="484188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pPr fontAlgn="auto">
              <a:spcAft>
                <a:spcPts val="0"/>
              </a:spcAft>
              <a:defRPr/>
            </a:pPr>
            <a:r>
              <a:rPr lang="en-US" altLang="zh-CN" sz="2800" kern="0" dirty="0" smtClean="0">
                <a:solidFill>
                  <a:schemeClr val="tx1"/>
                </a:solidFill>
                <a:latin typeface="微软雅黑" pitchFamily="34" charset="-122"/>
              </a:rPr>
              <a:t>2.</a:t>
            </a:r>
            <a:r>
              <a:rPr lang="zh-CN" altLang="en-US" sz="2800" kern="0" dirty="0" smtClean="0">
                <a:solidFill>
                  <a:schemeClr val="tx1"/>
                </a:solidFill>
                <a:latin typeface="微软雅黑" pitchFamily="34" charset="-122"/>
              </a:rPr>
              <a:t>数据库管理系统</a:t>
            </a:r>
            <a:endParaRPr lang="zh-CN" altLang="en-US" sz="2800" kern="0" dirty="0">
              <a:solidFill>
                <a:schemeClr val="tx1"/>
              </a:solidFill>
              <a:latin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9750" y="1700213"/>
            <a:ext cx="7127875" cy="454183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主要功能：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数据定义功能</a:t>
            </a: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数据组织、存储和管理</a:t>
            </a: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数据操纵功能</a:t>
            </a: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数据库的事务管理和运行管理</a:t>
            </a: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数据库的建立和维护功能</a:t>
            </a: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其它功能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r>
              <a:rPr lang="zh-CN" altLang="en-US" dirty="0"/>
              <a:t>数据库在计算机系统中的位置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683568" y="2060848"/>
            <a:ext cx="7620000" cy="3276600"/>
            <a:chOff x="683568" y="2060848"/>
            <a:chExt cx="7620000" cy="3276600"/>
          </a:xfrm>
        </p:grpSpPr>
        <p:sp>
          <p:nvSpPr>
            <p:cNvPr id="4" name="Rectangle 2"/>
            <p:cNvSpPr>
              <a:spLocks noChangeArrowheads="1"/>
            </p:cNvSpPr>
            <p:nvPr/>
          </p:nvSpPr>
          <p:spPr bwMode="auto">
            <a:xfrm>
              <a:off x="683568" y="4423048"/>
              <a:ext cx="5105400" cy="685800"/>
            </a:xfrm>
            <a:prstGeom prst="rect">
              <a:avLst/>
            </a:prstGeom>
            <a:gradFill rotWithShape="0">
              <a:gsLst>
                <a:gs pos="0">
                  <a:srgbClr val="CCFFCC"/>
                </a:gs>
                <a:gs pos="100000">
                  <a:srgbClr val="5E765E"/>
                </a:gs>
              </a:gsLst>
              <a:path path="rect">
                <a:fillToRect r="100000" b="100000"/>
              </a:path>
            </a:gra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430200" prstMaterial="legacyMatte">
              <a:bevelT w="13500" h="13500" prst="angle"/>
              <a:bevelB w="13500" h="13500" prst="angle"/>
              <a:extrusionClr>
                <a:srgbClr val="CCFFCC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 b="1"/>
            </a:p>
          </p:txBody>
        </p:sp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835968" y="3889648"/>
              <a:ext cx="4495800" cy="533400"/>
            </a:xfrm>
            <a:prstGeom prst="rect">
              <a:avLst/>
            </a:prstGeom>
            <a:gradFill rotWithShape="0">
              <a:gsLst>
                <a:gs pos="0">
                  <a:srgbClr val="66FF99"/>
                </a:gs>
                <a:gs pos="100000">
                  <a:srgbClr val="2F7647"/>
                </a:gs>
              </a:gsLst>
              <a:path path="rect">
                <a:fillToRect r="100000" b="100000"/>
              </a:path>
            </a:gra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430200" prstMaterial="legacyMatte">
              <a:bevelT w="13500" h="13500" prst="angle"/>
              <a:bevelB w="13500" h="13500" prst="angle"/>
              <a:extrusionClr>
                <a:srgbClr val="66FF99"/>
              </a:extrusionClr>
            </a:sp3d>
          </p:spPr>
          <p:txBody>
            <a:bodyPr wrap="none" anchor="ctr">
              <a:flatTx/>
            </a:bodyPr>
            <a:lstStyle/>
            <a:p>
              <a:pPr>
                <a:spcBef>
                  <a:spcPct val="50000"/>
                </a:spcBef>
                <a:buFontTx/>
                <a:buChar char="•"/>
              </a:pPr>
              <a:endParaRPr kumimoji="1" lang="zh-CN" altLang="zh-CN" sz="2000" b="1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1216968" y="3356248"/>
              <a:ext cx="3733800" cy="533400"/>
            </a:xfrm>
            <a:prstGeom prst="rect">
              <a:avLst/>
            </a:prstGeom>
            <a:gradFill rotWithShape="0">
              <a:gsLst>
                <a:gs pos="0">
                  <a:srgbClr val="33CC33"/>
                </a:gs>
                <a:gs pos="100000">
                  <a:srgbClr val="185E18"/>
                </a:gs>
              </a:gsLst>
              <a:path path="rect">
                <a:fillToRect r="100000" b="100000"/>
              </a:path>
            </a:gra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430200" prstMaterial="legacyMatte">
              <a:bevelT w="13500" h="13500" prst="angle"/>
              <a:bevelB w="13500" h="13500" prst="angle"/>
              <a:extrusionClr>
                <a:srgbClr val="33CC33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 b="1"/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2207568" y="2670448"/>
              <a:ext cx="2819400" cy="533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1369368" y="2899048"/>
              <a:ext cx="3276600" cy="457200"/>
            </a:xfrm>
            <a:prstGeom prst="rect">
              <a:avLst/>
            </a:prstGeom>
            <a:gradFill rotWithShape="0">
              <a:gsLst>
                <a:gs pos="0">
                  <a:srgbClr val="00CC99"/>
                </a:gs>
                <a:gs pos="100000">
                  <a:srgbClr val="005E47"/>
                </a:gs>
              </a:gsLst>
              <a:path path="rect">
                <a:fillToRect r="100000" b="100000"/>
              </a:path>
            </a:gra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CC99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 b="1"/>
            </a:p>
          </p:txBody>
        </p:sp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1978968" y="4499248"/>
              <a:ext cx="15240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r" eaLnBrk="1" hangingPunct="1">
                <a:spcBef>
                  <a:spcPct val="50000"/>
                </a:spcBef>
              </a:pPr>
              <a:r>
                <a:rPr kumimoji="1" lang="zh-CN" altLang="en-US" sz="2000" b="1">
                  <a:solidFill>
                    <a:srgbClr val="FFFF00"/>
                  </a:solidFill>
                  <a:latin typeface="楷体_GB2312" pitchFamily="49" charset="-122"/>
                  <a:ea typeface="楷体_GB2312" pitchFamily="49" charset="-122"/>
                </a:rPr>
                <a:t>硬件平台</a:t>
              </a:r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1293168" y="3889648"/>
              <a:ext cx="23622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r" eaLnBrk="1" hangingPunct="1">
                <a:spcBef>
                  <a:spcPct val="50000"/>
                </a:spcBef>
              </a:pPr>
              <a:r>
                <a:rPr kumimoji="1" lang="zh-CN" altLang="en-US" sz="2000" b="1">
                  <a:solidFill>
                    <a:srgbClr val="FFFF00"/>
                  </a:solidFill>
                  <a:latin typeface="楷体_GB2312" pitchFamily="49" charset="-122"/>
                  <a:ea typeface="楷体_GB2312" pitchFamily="49" charset="-122"/>
                </a:rPr>
                <a:t>基础软件平台</a:t>
              </a:r>
            </a:p>
          </p:txBody>
        </p:sp>
        <p:sp>
          <p:nvSpPr>
            <p:cNvPr id="11" name="Text Box 9"/>
            <p:cNvSpPr txBox="1">
              <a:spLocks noChangeArrowheads="1"/>
            </p:cNvSpPr>
            <p:nvPr/>
          </p:nvSpPr>
          <p:spPr bwMode="auto">
            <a:xfrm>
              <a:off x="1216968" y="3356248"/>
              <a:ext cx="28956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r" eaLnBrk="1" hangingPunct="1">
                <a:spcBef>
                  <a:spcPct val="50000"/>
                </a:spcBef>
              </a:pPr>
              <a:r>
                <a:rPr kumimoji="1" lang="zh-CN" altLang="en-US" sz="2000" b="1">
                  <a:solidFill>
                    <a:srgbClr val="FFFF00"/>
                  </a:solidFill>
                  <a:latin typeface="楷体_GB2312" pitchFamily="49" charset="-122"/>
                  <a:ea typeface="楷体_GB2312" pitchFamily="49" charset="-122"/>
                </a:rPr>
                <a:t>软件基础构架平台</a:t>
              </a:r>
            </a:p>
          </p:txBody>
        </p:sp>
        <p:sp>
          <p:nvSpPr>
            <p:cNvPr id="12" name="Text Box 10"/>
            <p:cNvSpPr txBox="1">
              <a:spLocks noChangeArrowheads="1"/>
            </p:cNvSpPr>
            <p:nvPr/>
          </p:nvSpPr>
          <p:spPr bwMode="auto">
            <a:xfrm>
              <a:off x="1216968" y="2899048"/>
              <a:ext cx="25146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r" eaLnBrk="1" hangingPunct="1">
                <a:spcBef>
                  <a:spcPct val="50000"/>
                </a:spcBef>
              </a:pPr>
              <a:r>
                <a:rPr kumimoji="1" lang="zh-CN" altLang="en-US" sz="2000" b="1">
                  <a:solidFill>
                    <a:srgbClr val="FFFF00"/>
                  </a:solidFill>
                  <a:latin typeface="楷体_GB2312" pitchFamily="49" charset="-122"/>
                  <a:ea typeface="楷体_GB2312" pitchFamily="49" charset="-122"/>
                </a:rPr>
                <a:t>应用软件平台</a:t>
              </a: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1674168" y="2365648"/>
              <a:ext cx="2438400" cy="457200"/>
            </a:xfrm>
            <a:prstGeom prst="rect">
              <a:avLst/>
            </a:prstGeom>
            <a:gradFill rotWithShape="0">
              <a:gsLst>
                <a:gs pos="0">
                  <a:srgbClr val="00CC99"/>
                </a:gs>
                <a:gs pos="100000">
                  <a:srgbClr val="005E47"/>
                </a:gs>
              </a:gsLst>
              <a:path path="rect">
                <a:fillToRect r="100000" b="100000"/>
              </a:path>
            </a:gra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CC99"/>
              </a:extrusionClr>
            </a:sp3d>
          </p:spPr>
          <p:txBody>
            <a:bodyPr wrap="none" anchor="ctr">
              <a:flatTx/>
            </a:bodyPr>
            <a:lstStyle/>
            <a:p>
              <a:pPr>
                <a:spcBef>
                  <a:spcPct val="50000"/>
                </a:spcBef>
              </a:pPr>
              <a:endParaRPr kumimoji="1" lang="zh-CN" altLang="zh-CN" sz="2400" b="1"/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1826568" y="2365648"/>
              <a:ext cx="14478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r" eaLnBrk="1" hangingPunct="1">
                <a:spcBef>
                  <a:spcPct val="50000"/>
                </a:spcBef>
              </a:pPr>
              <a:r>
                <a:rPr kumimoji="1" lang="zh-CN" altLang="en-US" sz="2000" b="1">
                  <a:solidFill>
                    <a:srgbClr val="FFFF00"/>
                  </a:solidFill>
                  <a:latin typeface="楷体_GB2312" pitchFamily="49" charset="-122"/>
                  <a:ea typeface="楷体_GB2312" pitchFamily="49" charset="-122"/>
                </a:rPr>
                <a:t>软件产品</a:t>
              </a:r>
            </a:p>
          </p:txBody>
        </p:sp>
        <p:sp>
          <p:nvSpPr>
            <p:cNvPr id="15" name="AutoShape 13"/>
            <p:cNvSpPr>
              <a:spLocks noChangeArrowheads="1"/>
            </p:cNvSpPr>
            <p:nvPr/>
          </p:nvSpPr>
          <p:spPr bwMode="auto">
            <a:xfrm>
              <a:off x="5179368" y="2060848"/>
              <a:ext cx="2971800" cy="1066800"/>
            </a:xfrm>
            <a:prstGeom prst="cloudCallout">
              <a:avLst>
                <a:gd name="adj1" fmla="val -83389"/>
                <a:gd name="adj2" fmla="val 52829"/>
              </a:avLst>
            </a:prstGeom>
            <a:solidFill>
              <a:srgbClr val="746A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t">
                <a:spcBef>
                  <a:spcPct val="50000"/>
                </a:spcBef>
              </a:pPr>
              <a:r>
                <a:rPr kumimoji="1" lang="zh-CN" altLang="en-US" sz="2000" b="1">
                  <a:solidFill>
                    <a:srgbClr val="FFFFFF"/>
                  </a:solidFill>
                  <a:latin typeface="楷体_GB2312" pitchFamily="49" charset="-122"/>
                  <a:ea typeface="楷体_GB2312" pitchFamily="49" charset="-122"/>
                </a:rPr>
                <a:t>协同软件</a:t>
              </a:r>
            </a:p>
            <a:p>
              <a:pPr fontAlgn="t">
                <a:spcBef>
                  <a:spcPct val="50000"/>
                </a:spcBef>
              </a:pPr>
              <a:r>
                <a:rPr kumimoji="1" lang="zh-CN" altLang="en-US" sz="2000" b="1">
                  <a:solidFill>
                    <a:srgbClr val="FFFFFF"/>
                  </a:solidFill>
                  <a:latin typeface="楷体_GB2312" pitchFamily="49" charset="-122"/>
                  <a:ea typeface="楷体_GB2312" pitchFamily="49" charset="-122"/>
                </a:rPr>
                <a:t>办公软件</a:t>
              </a:r>
            </a:p>
          </p:txBody>
        </p:sp>
        <p:sp>
          <p:nvSpPr>
            <p:cNvPr id="16" name="AutoShape 14"/>
            <p:cNvSpPr>
              <a:spLocks noChangeArrowheads="1"/>
            </p:cNvSpPr>
            <p:nvPr/>
          </p:nvSpPr>
          <p:spPr bwMode="auto">
            <a:xfrm>
              <a:off x="5331768" y="4270648"/>
              <a:ext cx="2743200" cy="1066800"/>
            </a:xfrm>
            <a:prstGeom prst="cloudCallout">
              <a:avLst>
                <a:gd name="adj1" fmla="val -95199"/>
                <a:gd name="adj2" fmla="val -62352"/>
              </a:avLst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fontAlgn="t">
                <a:spcBef>
                  <a:spcPct val="50000"/>
                </a:spcBef>
                <a:defRPr/>
              </a:pPr>
              <a:r>
                <a:rPr kumimoji="1" lang="zh-CN" altLang="en-US" sz="2000" b="1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楷体_GB2312" pitchFamily="49" charset="-122"/>
                  <a:ea typeface="楷体_GB2312" pitchFamily="49" charset="-122"/>
                </a:rPr>
                <a:t>数据库系统</a:t>
              </a:r>
            </a:p>
            <a:p>
              <a:pPr fontAlgn="t">
                <a:spcBef>
                  <a:spcPct val="50000"/>
                </a:spcBef>
                <a:defRPr/>
              </a:pPr>
              <a:r>
                <a:rPr kumimoji="1" lang="zh-CN" altLang="en-US" sz="2000" b="1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楷体_GB2312" pitchFamily="49" charset="-122"/>
                  <a:ea typeface="楷体_GB2312" pitchFamily="49" charset="-122"/>
                </a:rPr>
                <a:t>操作系统</a:t>
              </a:r>
            </a:p>
          </p:txBody>
        </p:sp>
        <p:sp>
          <p:nvSpPr>
            <p:cNvPr id="17" name="AutoShape 15"/>
            <p:cNvSpPr>
              <a:spLocks noChangeArrowheads="1"/>
            </p:cNvSpPr>
            <p:nvPr/>
          </p:nvSpPr>
          <p:spPr bwMode="auto">
            <a:xfrm>
              <a:off x="5331768" y="3127648"/>
              <a:ext cx="2971800" cy="1066800"/>
            </a:xfrm>
            <a:prstGeom prst="cloudCallout">
              <a:avLst>
                <a:gd name="adj1" fmla="val -80394"/>
                <a:gd name="adj2" fmla="val 2231"/>
              </a:avLst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t">
                <a:spcBef>
                  <a:spcPct val="50000"/>
                </a:spcBef>
              </a:pPr>
              <a:r>
                <a:rPr kumimoji="1" lang="en-US" altLang="zh-CN" sz="2000" b="1">
                  <a:latin typeface="楷体_GB2312" pitchFamily="49" charset="-122"/>
                  <a:ea typeface="楷体_GB2312" pitchFamily="49" charset="-122"/>
                </a:rPr>
                <a:t>  </a:t>
              </a:r>
              <a:r>
                <a:rPr kumimoji="1" lang="zh-CN" altLang="en-US" sz="2000" b="1">
                  <a:latin typeface="楷体_GB2312" pitchFamily="49" charset="-122"/>
                  <a:ea typeface="楷体_GB2312" pitchFamily="49" charset="-122"/>
                </a:rPr>
                <a:t>中间件</a:t>
              </a:r>
            </a:p>
            <a:p>
              <a:pPr fontAlgn="t">
                <a:spcBef>
                  <a:spcPct val="50000"/>
                </a:spcBef>
              </a:pPr>
              <a:r>
                <a:rPr kumimoji="1" lang="zh-CN" altLang="en-US" sz="2000" b="1">
                  <a:latin typeface="楷体_GB2312" pitchFamily="49" charset="-122"/>
                  <a:ea typeface="楷体_GB2312" pitchFamily="49" charset="-122"/>
                </a:rPr>
                <a:t>  应用服务器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495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/>
        </p:nvGraphicFramePr>
        <p:xfrm>
          <a:off x="336423" y="0"/>
          <a:ext cx="7488832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13" y="4551363"/>
            <a:ext cx="2190750" cy="177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1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288" y="1295400"/>
            <a:ext cx="1416050" cy="141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2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25" y="4283075"/>
            <a:ext cx="1865313" cy="207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3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2852738"/>
            <a:ext cx="1179512" cy="117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4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5" y="1311275"/>
            <a:ext cx="1371600" cy="119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2"/>
          <p:cNvSpPr txBox="1">
            <a:spLocks/>
          </p:cNvSpPr>
          <p:nvPr/>
        </p:nvSpPr>
        <p:spPr>
          <a:xfrm>
            <a:off x="323850" y="260350"/>
            <a:ext cx="3373438" cy="484188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pPr fontAlgn="auto">
              <a:spcAft>
                <a:spcPts val="0"/>
              </a:spcAft>
              <a:defRPr/>
            </a:pPr>
            <a:r>
              <a:rPr lang="en-US" altLang="zh-CN" sz="2800" kern="0" dirty="0" smtClean="0">
                <a:solidFill>
                  <a:schemeClr val="tx1"/>
                </a:solidFill>
                <a:latin typeface="微软雅黑" pitchFamily="34" charset="-122"/>
              </a:rPr>
              <a:t>3.</a:t>
            </a:r>
            <a:r>
              <a:rPr lang="zh-CN" altLang="en-US" sz="2800" kern="0" dirty="0" smtClean="0">
                <a:solidFill>
                  <a:schemeClr val="tx1"/>
                </a:solidFill>
                <a:latin typeface="微软雅黑" pitchFamily="34" charset="-122"/>
              </a:rPr>
              <a:t>数据库管理系统</a:t>
            </a:r>
            <a:endParaRPr lang="zh-CN" altLang="en-US" sz="2800" kern="0" dirty="0">
              <a:solidFill>
                <a:schemeClr val="tx1"/>
              </a:solidFill>
              <a:latin typeface="微软雅黑" pitchFamily="34" charset="-122"/>
            </a:endParaRPr>
          </a:p>
        </p:txBody>
      </p:sp>
      <p:pic>
        <p:nvPicPr>
          <p:cNvPr id="68616" name="图片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613" y="2338388"/>
            <a:ext cx="2300287" cy="155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7" name="图片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4246563"/>
            <a:ext cx="2046288" cy="171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8" name="图片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888" y="1498600"/>
            <a:ext cx="19050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9" name="矩形 18"/>
          <p:cNvSpPr>
            <a:spLocks noChangeArrowheads="1"/>
          </p:cNvSpPr>
          <p:nvPr/>
        </p:nvSpPr>
        <p:spPr bwMode="auto">
          <a:xfrm>
            <a:off x="3697288" y="5959475"/>
            <a:ext cx="10826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开源数据库</a:t>
            </a:r>
          </a:p>
        </p:txBody>
      </p:sp>
      <p:sp>
        <p:nvSpPr>
          <p:cNvPr id="68620" name="矩形 19"/>
          <p:cNvSpPr>
            <a:spLocks noChangeArrowheads="1"/>
          </p:cNvSpPr>
          <p:nvPr/>
        </p:nvSpPr>
        <p:spPr bwMode="auto">
          <a:xfrm>
            <a:off x="336550" y="4054475"/>
            <a:ext cx="10826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开源数据库</a:t>
            </a:r>
          </a:p>
        </p:txBody>
      </p:sp>
      <p:sp>
        <p:nvSpPr>
          <p:cNvPr id="68621" name="矩形 20"/>
          <p:cNvSpPr>
            <a:spLocks noChangeArrowheads="1"/>
          </p:cNvSpPr>
          <p:nvPr/>
        </p:nvSpPr>
        <p:spPr bwMode="auto">
          <a:xfrm>
            <a:off x="3303588" y="1177925"/>
            <a:ext cx="10810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开源数据库</a:t>
            </a:r>
          </a:p>
        </p:txBody>
      </p:sp>
      <p:sp>
        <p:nvSpPr>
          <p:cNvPr id="68622" name="矩形 21"/>
          <p:cNvSpPr>
            <a:spLocks noChangeArrowheads="1"/>
          </p:cNvSpPr>
          <p:nvPr/>
        </p:nvSpPr>
        <p:spPr bwMode="auto">
          <a:xfrm>
            <a:off x="1360488" y="6167438"/>
            <a:ext cx="10826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开源数据库</a:t>
            </a:r>
          </a:p>
        </p:txBody>
      </p:sp>
      <p:sp>
        <p:nvSpPr>
          <p:cNvPr id="68623" name="矩形 22"/>
          <p:cNvSpPr>
            <a:spLocks noChangeArrowheads="1"/>
          </p:cNvSpPr>
          <p:nvPr/>
        </p:nvSpPr>
        <p:spPr bwMode="auto">
          <a:xfrm>
            <a:off x="2487613" y="2760663"/>
            <a:ext cx="10810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开源数据库</a:t>
            </a:r>
          </a:p>
        </p:txBody>
      </p:sp>
      <p:sp>
        <p:nvSpPr>
          <p:cNvPr id="68624" name="矩形 23"/>
          <p:cNvSpPr>
            <a:spLocks noChangeArrowheads="1"/>
          </p:cNvSpPr>
          <p:nvPr/>
        </p:nvSpPr>
        <p:spPr bwMode="auto">
          <a:xfrm>
            <a:off x="701675" y="981075"/>
            <a:ext cx="10810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开源数据库</a:t>
            </a:r>
          </a:p>
        </p:txBody>
      </p:sp>
      <p:pic>
        <p:nvPicPr>
          <p:cNvPr id="68625" name="图片 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488" y="2984500"/>
            <a:ext cx="2687637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323850" y="260350"/>
            <a:ext cx="7343775" cy="484188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pPr fontAlgn="auto">
              <a:spcAft>
                <a:spcPts val="0"/>
              </a:spcAft>
              <a:defRPr/>
            </a:pPr>
            <a:r>
              <a:rPr lang="en-US" altLang="zh-CN" sz="2800" kern="0" dirty="0" smtClean="0">
                <a:solidFill>
                  <a:schemeClr val="tx1"/>
                </a:solidFill>
                <a:latin typeface="微软雅黑" pitchFamily="34" charset="-122"/>
              </a:rPr>
              <a:t>4</a:t>
            </a:r>
            <a:r>
              <a:rPr lang="en-US" altLang="zh-CN" sz="2800" kern="0" dirty="0">
                <a:solidFill>
                  <a:schemeClr val="tx1"/>
                </a:solidFill>
                <a:latin typeface="微软雅黑" pitchFamily="34" charset="-122"/>
              </a:rPr>
              <a:t>.</a:t>
            </a:r>
            <a:r>
              <a:rPr lang="zh-CN" altLang="en-US" sz="2800" kern="0" dirty="0">
                <a:solidFill>
                  <a:schemeClr val="tx1"/>
                </a:solidFill>
                <a:latin typeface="微软雅黑" pitchFamily="34" charset="-122"/>
              </a:rPr>
              <a:t>数据库系统（</a:t>
            </a:r>
            <a:r>
              <a:rPr lang="en-US" altLang="zh-CN" sz="2800" kern="0" dirty="0">
                <a:solidFill>
                  <a:schemeClr val="tx1"/>
                </a:solidFill>
                <a:latin typeface="微软雅黑" pitchFamily="34" charset="-122"/>
              </a:rPr>
              <a:t>Database System</a:t>
            </a:r>
            <a:r>
              <a:rPr lang="zh-CN" altLang="en-US" sz="2800" kern="0" dirty="0">
                <a:solidFill>
                  <a:schemeClr val="tx1"/>
                </a:solidFill>
                <a:latin typeface="微软雅黑" pitchFamily="34" charset="-122"/>
              </a:rPr>
              <a:t>，</a:t>
            </a:r>
            <a:r>
              <a:rPr lang="en-US" altLang="zh-CN" sz="2800" kern="0" dirty="0">
                <a:solidFill>
                  <a:schemeClr val="tx1"/>
                </a:solidFill>
                <a:latin typeface="微软雅黑" pitchFamily="34" charset="-122"/>
              </a:rPr>
              <a:t>DBS</a:t>
            </a:r>
            <a:r>
              <a:rPr lang="zh-CN" altLang="en-US" sz="2800" kern="0" dirty="0">
                <a:solidFill>
                  <a:schemeClr val="tx1"/>
                </a:solidFill>
                <a:latin typeface="微软雅黑" pitchFamily="34" charset="-122"/>
              </a:rPr>
              <a:t>）</a:t>
            </a:r>
          </a:p>
        </p:txBody>
      </p:sp>
      <p:sp>
        <p:nvSpPr>
          <p:cNvPr id="70659" name="矩形 4"/>
          <p:cNvSpPr>
            <a:spLocks noChangeArrowheads="1"/>
          </p:cNvSpPr>
          <p:nvPr/>
        </p:nvSpPr>
        <p:spPr bwMode="auto">
          <a:xfrm>
            <a:off x="338138" y="1754188"/>
            <a:ext cx="2433637" cy="378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数据库系统是由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数据库管理系统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（及其应用开发工具）、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应用程序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数据库管理员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组成的存储、管理、处理和维护数据的系统。</a:t>
            </a:r>
          </a:p>
        </p:txBody>
      </p:sp>
      <p:grpSp>
        <p:nvGrpSpPr>
          <p:cNvPr id="70660" name="组合 25"/>
          <p:cNvGrpSpPr>
            <a:grpSpLocks/>
          </p:cNvGrpSpPr>
          <p:nvPr/>
        </p:nvGrpSpPr>
        <p:grpSpPr bwMode="auto">
          <a:xfrm>
            <a:off x="2771775" y="1268413"/>
            <a:ext cx="5486400" cy="5160962"/>
            <a:chOff x="2257425" y="1004888"/>
            <a:chExt cx="5486400" cy="5160962"/>
          </a:xfrm>
        </p:grpSpPr>
        <p:sp>
          <p:nvSpPr>
            <p:cNvPr id="70661" name="AutoShape 1029"/>
            <p:cNvSpPr>
              <a:spLocks noChangeArrowheads="1"/>
            </p:cNvSpPr>
            <p:nvPr/>
          </p:nvSpPr>
          <p:spPr bwMode="auto">
            <a:xfrm>
              <a:off x="3241675" y="5364163"/>
              <a:ext cx="1276350" cy="801687"/>
            </a:xfrm>
            <a:prstGeom prst="flowChartMagneticDisk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just">
                <a:lnSpc>
                  <a:spcPct val="96000"/>
                </a:lnSpc>
                <a:spcBef>
                  <a:spcPct val="0"/>
                </a:spcBef>
              </a:pPr>
              <a:r>
                <a:rPr lang="en-US" altLang="zh-CN" b="1">
                  <a:solidFill>
                    <a:srgbClr val="FF3300"/>
                  </a:solidFill>
                  <a:ea typeface="宋体" panose="02010600030101010101" pitchFamily="2" charset="-122"/>
                </a:rPr>
                <a:t>   </a:t>
              </a:r>
              <a:r>
                <a:rPr lang="zh-CN" altLang="en-US" b="1">
                  <a:solidFill>
                    <a:srgbClr val="FF3300"/>
                  </a:solidFill>
                  <a:ea typeface="宋体" panose="02010600030101010101" pitchFamily="2" charset="-122"/>
                </a:rPr>
                <a:t>数据库</a:t>
              </a:r>
            </a:p>
          </p:txBody>
        </p:sp>
        <p:sp>
          <p:nvSpPr>
            <p:cNvPr id="70662" name="AutoShape 1030"/>
            <p:cNvSpPr>
              <a:spLocks noChangeArrowheads="1"/>
            </p:cNvSpPr>
            <p:nvPr/>
          </p:nvSpPr>
          <p:spPr bwMode="auto">
            <a:xfrm>
              <a:off x="2828925" y="1622425"/>
              <a:ext cx="2046288" cy="568325"/>
            </a:xfrm>
            <a:prstGeom prst="hexagon">
              <a:avLst>
                <a:gd name="adj" fmla="val 73761"/>
                <a:gd name="vf" fmla="val 11547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just"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 b="1">
                  <a:solidFill>
                    <a:srgbClr val="FF3300"/>
                  </a:solidFill>
                  <a:ea typeface="宋体" panose="02010600030101010101" pitchFamily="2" charset="-122"/>
                </a:rPr>
                <a:t> </a:t>
              </a:r>
              <a:r>
                <a:rPr lang="zh-CN" altLang="en-US" b="1">
                  <a:solidFill>
                    <a:srgbClr val="FF3300"/>
                  </a:solidFill>
                  <a:ea typeface="宋体" panose="02010600030101010101" pitchFamily="2" charset="-122"/>
                </a:rPr>
                <a:t>应用系统</a:t>
              </a:r>
            </a:p>
          </p:txBody>
        </p:sp>
        <p:sp>
          <p:nvSpPr>
            <p:cNvPr id="70663" name="AutoShape 1031"/>
            <p:cNvSpPr>
              <a:spLocks noChangeArrowheads="1"/>
            </p:cNvSpPr>
            <p:nvPr/>
          </p:nvSpPr>
          <p:spPr bwMode="auto">
            <a:xfrm>
              <a:off x="2601913" y="2438400"/>
              <a:ext cx="2789237" cy="665163"/>
            </a:xfrm>
            <a:prstGeom prst="hexagon">
              <a:avLst>
                <a:gd name="adj" fmla="val 79226"/>
                <a:gd name="vf" fmla="val 11547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just">
                <a:lnSpc>
                  <a:spcPct val="80000"/>
                </a:lnSpc>
                <a:spcBef>
                  <a:spcPct val="0"/>
                </a:spcBef>
              </a:pPr>
              <a:r>
                <a:rPr lang="zh-CN" altLang="en-US" b="1">
                  <a:ea typeface="宋体" panose="02010600030101010101" pitchFamily="2" charset="-122"/>
                </a:rPr>
                <a:t>应用开发工具</a:t>
              </a:r>
            </a:p>
          </p:txBody>
        </p:sp>
        <p:sp>
          <p:nvSpPr>
            <p:cNvPr id="70664" name="AutoShape 1032"/>
            <p:cNvSpPr>
              <a:spLocks noChangeArrowheads="1"/>
            </p:cNvSpPr>
            <p:nvPr/>
          </p:nvSpPr>
          <p:spPr bwMode="auto">
            <a:xfrm>
              <a:off x="2738438" y="4322763"/>
              <a:ext cx="2309812" cy="738187"/>
            </a:xfrm>
            <a:prstGeom prst="hexagon">
              <a:avLst>
                <a:gd name="adj" fmla="val 64102"/>
                <a:gd name="vf" fmla="val 11547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just"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 b="1">
                  <a:ea typeface="宋体" panose="02010600030101010101" pitchFamily="2" charset="-122"/>
                </a:rPr>
                <a:t>   </a:t>
              </a:r>
            </a:p>
            <a:p>
              <a:pPr algn="just"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 b="1">
                  <a:ea typeface="宋体" panose="02010600030101010101" pitchFamily="2" charset="-122"/>
                </a:rPr>
                <a:t>    </a:t>
              </a:r>
              <a:r>
                <a:rPr lang="zh-CN" altLang="en-US" b="1">
                  <a:ea typeface="宋体" panose="02010600030101010101" pitchFamily="2" charset="-122"/>
                </a:rPr>
                <a:t>操作系统</a:t>
              </a:r>
            </a:p>
          </p:txBody>
        </p:sp>
        <p:sp>
          <p:nvSpPr>
            <p:cNvPr id="70665" name="AutoShape 1033"/>
            <p:cNvSpPr>
              <a:spLocks noChangeArrowheads="1"/>
            </p:cNvSpPr>
            <p:nvPr/>
          </p:nvSpPr>
          <p:spPr bwMode="auto">
            <a:xfrm>
              <a:off x="2330450" y="3346450"/>
              <a:ext cx="3094038" cy="738188"/>
            </a:xfrm>
            <a:prstGeom prst="hexagon">
              <a:avLst>
                <a:gd name="adj" fmla="val 83440"/>
                <a:gd name="vf" fmla="val 11547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just">
                <a:lnSpc>
                  <a:spcPct val="80000"/>
                </a:lnSpc>
                <a:spcBef>
                  <a:spcPct val="0"/>
                </a:spcBef>
              </a:pPr>
              <a:endParaRPr lang="en-US" altLang="zh-CN" b="1">
                <a:solidFill>
                  <a:schemeClr val="accent2"/>
                </a:solidFill>
                <a:ea typeface="宋体" panose="02010600030101010101" pitchFamily="2" charset="-122"/>
              </a:endParaRPr>
            </a:p>
            <a:p>
              <a:pPr algn="just"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 b="1">
                  <a:solidFill>
                    <a:schemeClr val="accent2"/>
                  </a:solidFill>
                  <a:ea typeface="宋体" panose="02010600030101010101" pitchFamily="2" charset="-122"/>
                </a:rPr>
                <a:t> </a:t>
              </a:r>
              <a:r>
                <a:rPr lang="zh-CN" altLang="en-US" b="1">
                  <a:solidFill>
                    <a:srgbClr val="FF3300"/>
                  </a:solidFill>
                  <a:ea typeface="宋体" panose="02010600030101010101" pitchFamily="2" charset="-122"/>
                </a:rPr>
                <a:t>数据库管理系统</a:t>
              </a:r>
            </a:p>
          </p:txBody>
        </p:sp>
        <p:sp>
          <p:nvSpPr>
            <p:cNvPr id="70666" name="Line 1036"/>
            <p:cNvSpPr>
              <a:spLocks noChangeShapeType="1"/>
            </p:cNvSpPr>
            <p:nvPr/>
          </p:nvSpPr>
          <p:spPr bwMode="auto">
            <a:xfrm flipH="1">
              <a:off x="5435600" y="3713163"/>
              <a:ext cx="388938" cy="4762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67" name="Line 1037"/>
            <p:cNvSpPr>
              <a:spLocks noChangeShapeType="1"/>
            </p:cNvSpPr>
            <p:nvPr/>
          </p:nvSpPr>
          <p:spPr bwMode="auto">
            <a:xfrm>
              <a:off x="3852863" y="2224088"/>
              <a:ext cx="0" cy="22860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68" name="Line 1038"/>
            <p:cNvSpPr>
              <a:spLocks noChangeShapeType="1"/>
            </p:cNvSpPr>
            <p:nvPr/>
          </p:nvSpPr>
          <p:spPr bwMode="auto">
            <a:xfrm>
              <a:off x="3852863" y="5060950"/>
              <a:ext cx="0" cy="30162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69" name="Line 1039"/>
            <p:cNvSpPr>
              <a:spLocks noChangeShapeType="1"/>
            </p:cNvSpPr>
            <p:nvPr/>
          </p:nvSpPr>
          <p:spPr bwMode="auto">
            <a:xfrm>
              <a:off x="3852863" y="4084638"/>
              <a:ext cx="0" cy="24130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70" name="Line 1040"/>
            <p:cNvSpPr>
              <a:spLocks noChangeShapeType="1"/>
            </p:cNvSpPr>
            <p:nvPr/>
          </p:nvSpPr>
          <p:spPr bwMode="auto">
            <a:xfrm flipH="1">
              <a:off x="3852863" y="3103563"/>
              <a:ext cx="0" cy="252412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71" name="Line 1041"/>
            <p:cNvSpPr>
              <a:spLocks noChangeShapeType="1"/>
            </p:cNvSpPr>
            <p:nvPr/>
          </p:nvSpPr>
          <p:spPr bwMode="auto">
            <a:xfrm>
              <a:off x="2900363" y="1401763"/>
              <a:ext cx="231775" cy="30480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72" name="Line 1042"/>
            <p:cNvSpPr>
              <a:spLocks noChangeShapeType="1"/>
            </p:cNvSpPr>
            <p:nvPr/>
          </p:nvSpPr>
          <p:spPr bwMode="auto">
            <a:xfrm flipH="1">
              <a:off x="4643438" y="1384300"/>
              <a:ext cx="519112" cy="37782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73" name="Line 1043"/>
            <p:cNvSpPr>
              <a:spLocks noChangeShapeType="1"/>
            </p:cNvSpPr>
            <p:nvPr/>
          </p:nvSpPr>
          <p:spPr bwMode="auto">
            <a:xfrm>
              <a:off x="3841750" y="1355725"/>
              <a:ext cx="0" cy="25241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74" name="Rectangle 1044"/>
            <p:cNvSpPr>
              <a:spLocks noChangeArrowheads="1"/>
            </p:cNvSpPr>
            <p:nvPr/>
          </p:nvSpPr>
          <p:spPr bwMode="auto">
            <a:xfrm>
              <a:off x="5795963" y="3427413"/>
              <a:ext cx="1947862" cy="5810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just"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 b="1">
                  <a:ea typeface="宋体" panose="02010600030101010101" pitchFamily="2" charset="-122"/>
                </a:rPr>
                <a:t>  </a:t>
              </a:r>
            </a:p>
            <a:p>
              <a:pPr algn="just"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 b="1">
                  <a:ea typeface="宋体" panose="02010600030101010101" pitchFamily="2" charset="-122"/>
                </a:rPr>
                <a:t>  </a:t>
              </a:r>
              <a:r>
                <a:rPr lang="zh-CN" altLang="en-US" b="1">
                  <a:solidFill>
                    <a:srgbClr val="FF3300"/>
                  </a:solidFill>
                  <a:ea typeface="宋体" panose="02010600030101010101" pitchFamily="2" charset="-122"/>
                </a:rPr>
                <a:t>数据库管理员</a:t>
              </a:r>
            </a:p>
          </p:txBody>
        </p:sp>
        <p:sp>
          <p:nvSpPr>
            <p:cNvPr id="70675" name="Rectangle 1045"/>
            <p:cNvSpPr>
              <a:spLocks noChangeArrowheads="1"/>
            </p:cNvSpPr>
            <p:nvPr/>
          </p:nvSpPr>
          <p:spPr bwMode="auto">
            <a:xfrm>
              <a:off x="4746563" y="1013618"/>
              <a:ext cx="1001712" cy="44291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</a:pPr>
              <a:r>
                <a:rPr lang="zh-CN" altLang="en-US" b="1">
                  <a:ea typeface="宋体" panose="02010600030101010101" pitchFamily="2" charset="-122"/>
                </a:rPr>
                <a:t>用户</a:t>
              </a:r>
            </a:p>
          </p:txBody>
        </p:sp>
        <p:sp>
          <p:nvSpPr>
            <p:cNvPr id="70676" name="Rectangle 1046"/>
            <p:cNvSpPr>
              <a:spLocks noChangeArrowheads="1"/>
            </p:cNvSpPr>
            <p:nvPr/>
          </p:nvSpPr>
          <p:spPr bwMode="auto">
            <a:xfrm>
              <a:off x="3409950" y="1011238"/>
              <a:ext cx="1000125" cy="4635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</a:pPr>
              <a:r>
                <a:rPr lang="zh-CN" altLang="en-US" b="1">
                  <a:ea typeface="宋体" panose="02010600030101010101" pitchFamily="2" charset="-122"/>
                </a:rPr>
                <a:t>用户</a:t>
              </a:r>
            </a:p>
          </p:txBody>
        </p:sp>
        <p:sp>
          <p:nvSpPr>
            <p:cNvPr id="70677" name="Rectangle 1047"/>
            <p:cNvSpPr>
              <a:spLocks noChangeArrowheads="1"/>
            </p:cNvSpPr>
            <p:nvPr/>
          </p:nvSpPr>
          <p:spPr bwMode="auto">
            <a:xfrm>
              <a:off x="2257425" y="1004888"/>
              <a:ext cx="1000125" cy="4699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</a:pPr>
              <a:r>
                <a:rPr lang="zh-CN" altLang="en-US" b="1">
                  <a:ea typeface="宋体" panose="02010600030101010101" pitchFamily="2" charset="-122"/>
                </a:rPr>
                <a:t>用户</a:t>
              </a:r>
            </a:p>
          </p:txBody>
        </p:sp>
        <p:cxnSp>
          <p:nvCxnSpPr>
            <p:cNvPr id="70678" name="直接箭头连接符 25"/>
            <p:cNvCxnSpPr>
              <a:cxnSpLocks noChangeShapeType="1"/>
            </p:cNvCxnSpPr>
            <p:nvPr/>
          </p:nvCxnSpPr>
          <p:spPr bwMode="auto">
            <a:xfrm rot="10800000">
              <a:off x="4525963" y="5786438"/>
              <a:ext cx="2260600" cy="22225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0679" name="直接连接符 28"/>
            <p:cNvCxnSpPr>
              <a:cxnSpLocks noChangeShapeType="1"/>
              <a:endCxn id="70674" idx="2"/>
            </p:cNvCxnSpPr>
            <p:nvPr/>
          </p:nvCxnSpPr>
          <p:spPr bwMode="auto">
            <a:xfrm rot="16200000" flipV="1">
              <a:off x="5878513" y="4900613"/>
              <a:ext cx="1800225" cy="15875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sz="quarter" idx="15"/>
          </p:nvPr>
        </p:nvGraphicFramePr>
        <p:xfrm>
          <a:off x="304800" y="836613"/>
          <a:ext cx="8077200" cy="5411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1683" name="文本占位符 2"/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r>
              <a:rPr lang="en-US" altLang="zh-CN" smtClean="0"/>
              <a:t>1.1.2</a:t>
            </a:r>
            <a:r>
              <a:rPr lang="zh-CN" altLang="en-US" smtClean="0"/>
              <a:t>数据管理技术的产生和发展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imel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87"/>
          <a:stretch>
            <a:fillRect/>
          </a:stretch>
        </p:blipFill>
        <p:spPr bwMode="auto">
          <a:xfrm>
            <a:off x="474663" y="981075"/>
            <a:ext cx="1098550" cy="527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006850" y="1617663"/>
            <a:ext cx="3738563" cy="90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05" tIns="45705" rIns="45705" bIns="45705">
            <a:spAutoFit/>
          </a:bodyPr>
          <a:lstStyle>
            <a:lvl1pPr marL="288925" indent="-288925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1195388" indent="-455613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708150" indent="-398463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2220913" indent="-398463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732088" indent="-396875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3189288" indent="-396875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3646488" indent="-396875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4103688" indent="-396875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4560888" indent="-396875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75000"/>
              </a:lnSpc>
              <a:buClr>
                <a:schemeClr val="tx2"/>
              </a:buClr>
              <a:buSzPct val="115000"/>
              <a:buFontTx/>
              <a:buBlip>
                <a:blip r:embed="rId4"/>
              </a:buBlip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硬件：纸带、磁带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75000"/>
              </a:lnSpc>
              <a:buClr>
                <a:schemeClr val="tx2"/>
              </a:buClr>
              <a:buSzPct val="115000"/>
              <a:buFontTx/>
              <a:buBlip>
                <a:blip r:embed="rId4"/>
              </a:buBlip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应用背景：科学计算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75000"/>
              </a:lnSpc>
              <a:buClr>
                <a:schemeClr val="tx2"/>
              </a:buClr>
              <a:buSzPct val="115000"/>
              <a:buFontTx/>
              <a:buBlip>
                <a:blip r:embed="rId4"/>
              </a:buBlip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应用程序自己管理数据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211638" y="5427663"/>
            <a:ext cx="3919537" cy="954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05" tIns="45705" rIns="45705" bIns="45705">
            <a:spAutoFit/>
          </a:bodyPr>
          <a:lstStyle>
            <a:lvl1pPr marL="288925" indent="-288925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1195388" indent="-455613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708150" indent="-398463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2220913" indent="-398463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732088" indent="-396875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3189288" indent="-396875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3646488" indent="-396875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4103688" indent="-396875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4560888" indent="-396875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80000"/>
              </a:lnSpc>
              <a:buClr>
                <a:schemeClr val="tx2"/>
              </a:buClr>
              <a:buSzPct val="115000"/>
              <a:buFont typeface="Wingdings" panose="05000000000000000000" pitchFamily="2" charset="2"/>
              <a:buBlip>
                <a:blip r:embed="rId4"/>
              </a:buBlip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硬件：大容量磁盘、磁盘阵列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80000"/>
              </a:lnSpc>
              <a:buClr>
                <a:schemeClr val="tx2"/>
              </a:buClr>
              <a:buSzPct val="115000"/>
              <a:buFont typeface="Wingdings" panose="05000000000000000000" pitchFamily="2" charset="2"/>
              <a:buBlip>
                <a:blip r:embed="rId4"/>
              </a:buBlip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应用背景：大规模数据管理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80000"/>
              </a:lnSpc>
              <a:buClr>
                <a:schemeClr val="tx2"/>
              </a:buClr>
              <a:buSzPct val="115000"/>
              <a:buFont typeface="Wingdings" panose="05000000000000000000" pitchFamily="2" charset="2"/>
              <a:buBlip>
                <a:blip r:embed="rId4"/>
              </a:buBlip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软件系统：有数据库管理系统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108075" y="2168525"/>
            <a:ext cx="2655888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45705" rIns="0" bIns="4570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世纪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年代中期以前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227138" y="5522913"/>
            <a:ext cx="2655887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45705" rIns="0" bIns="4570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世纪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年代后期以来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189038" y="5500688"/>
            <a:ext cx="2205037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 flipV="1">
            <a:off x="1201738" y="2046288"/>
            <a:ext cx="2074862" cy="1587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pic>
        <p:nvPicPr>
          <p:cNvPr id="11" name="Picture 9" descr="Ball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" y="51181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 descr="Ball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3" y="162242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Line 11"/>
          <p:cNvSpPr>
            <a:spLocks noChangeShapeType="1"/>
          </p:cNvSpPr>
          <p:nvPr/>
        </p:nvSpPr>
        <p:spPr bwMode="auto">
          <a:xfrm>
            <a:off x="909638" y="3851275"/>
            <a:ext cx="1765300" cy="15875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pic>
        <p:nvPicPr>
          <p:cNvPr id="14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495675"/>
            <a:ext cx="755650" cy="75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4222750" y="3341688"/>
            <a:ext cx="3944938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05" tIns="45705" rIns="45705" bIns="45705">
            <a:spAutoFit/>
          </a:bodyPr>
          <a:lstStyle>
            <a:lvl1pPr marL="288925" indent="-288925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1195388" indent="-455613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708150" indent="-398463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2220913" indent="-398463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732088" indent="-396875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3189288" indent="-396875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3646488" indent="-396875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4103688" indent="-396875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4560888" indent="-396875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75000"/>
              </a:lnSpc>
              <a:buClr>
                <a:schemeClr val="tx2"/>
              </a:buClr>
              <a:buSzPct val="115000"/>
              <a:buFontTx/>
              <a:buBlip>
                <a:blip r:embed="rId4"/>
              </a:buBlip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硬件：磁盘、磁鼓</a:t>
            </a:r>
          </a:p>
          <a:p>
            <a:pPr eaLnBrk="1" hangingPunct="1">
              <a:lnSpc>
                <a:spcPct val="75000"/>
              </a:lnSpc>
              <a:buClr>
                <a:schemeClr val="tx2"/>
              </a:buClr>
              <a:buSzPct val="115000"/>
              <a:buFont typeface="Wingdings" panose="05000000000000000000" pitchFamily="2" charset="2"/>
              <a:buBlip>
                <a:blip r:embed="rId4"/>
              </a:buBlip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应用背景：科学计算，数据管理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75000"/>
              </a:lnSpc>
              <a:buClr>
                <a:schemeClr val="tx2"/>
              </a:buClr>
              <a:buSzPct val="115000"/>
              <a:buFontTx/>
              <a:buBlip>
                <a:blip r:embed="rId4"/>
              </a:buBlip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应用程序自己管理数据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75000"/>
              </a:lnSpc>
              <a:buClr>
                <a:schemeClr val="tx2"/>
              </a:buClr>
              <a:buSzPct val="115000"/>
              <a:buFontTx/>
              <a:buBlip>
                <a:blip r:embed="rId4"/>
              </a:buBlip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软件系统：有文件系统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973138" y="3951288"/>
            <a:ext cx="3213100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45705" rIns="0" bIns="4570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世纪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年代末到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年代中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3851275" y="1104900"/>
            <a:ext cx="2779713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45705" rIns="0" bIns="4570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人工管理阶段</a:t>
            </a:r>
            <a:endParaRPr lang="en-US" altLang="zh-CN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4140200" y="4902200"/>
            <a:ext cx="3243263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45705" rIns="0" bIns="4570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数据库系统阶段</a:t>
            </a:r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4140200" y="2800350"/>
            <a:ext cx="2882900" cy="538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45705" rIns="0" bIns="4570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文件系统阶段 </a:t>
            </a:r>
          </a:p>
        </p:txBody>
      </p:sp>
      <p:sp>
        <p:nvSpPr>
          <p:cNvPr id="20" name="Title 2"/>
          <p:cNvSpPr txBox="1">
            <a:spLocks/>
          </p:cNvSpPr>
          <p:nvPr/>
        </p:nvSpPr>
        <p:spPr>
          <a:xfrm>
            <a:off x="323850" y="260350"/>
            <a:ext cx="4824413" cy="484188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2800" kern="0" dirty="0" smtClean="0">
                <a:solidFill>
                  <a:schemeClr val="tx1"/>
                </a:solidFill>
                <a:latin typeface="微软雅黑" pitchFamily="34" charset="-122"/>
              </a:rPr>
              <a:t>数据管理</a:t>
            </a:r>
            <a:r>
              <a:rPr lang="zh-CN" altLang="en-US" sz="2800" kern="0" dirty="0">
                <a:solidFill>
                  <a:schemeClr val="tx1"/>
                </a:solidFill>
                <a:latin typeface="微软雅黑" pitchFamily="34" charset="-122"/>
              </a:rPr>
              <a:t>技术的发展过程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0" grpId="0" animBg="1"/>
      <p:bldP spid="13" grpId="0" animBg="1"/>
      <p:bldP spid="15" grpId="0"/>
      <p:bldP spid="16" grpId="0"/>
      <p:bldP spid="17" grpId="0"/>
      <p:bldP spid="18" grpId="0"/>
      <p:bldP spid="1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sz="quarter" idx="15"/>
          </p:nvPr>
        </p:nvGraphicFramePr>
        <p:xfrm>
          <a:off x="304800" y="836613"/>
          <a:ext cx="8077200" cy="5904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4755" name="文本占位符 2"/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r>
              <a:rPr lang="en-US" altLang="zh-CN" smtClean="0"/>
              <a:t>1.</a:t>
            </a:r>
            <a:r>
              <a:rPr lang="zh-CN" altLang="en-US" smtClean="0"/>
              <a:t>人工管理阶段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文本占位符 2"/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r>
              <a:rPr lang="zh-CN" altLang="en-US" smtClean="0"/>
              <a:t>人工管理阶段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57200" y="1341438"/>
            <a:ext cx="8229600" cy="4854575"/>
          </a:xfrm>
          <a:prstGeom prst="rect">
            <a:avLst/>
          </a:prstGeom>
        </p:spPr>
        <p:txBody>
          <a:bodyPr/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FontTx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FontTx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FontTx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FontTx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fontAlgn="auto">
              <a:spcAft>
                <a:spcPts val="0"/>
              </a:spcAft>
              <a:defRPr/>
            </a:pPr>
            <a:endParaRPr lang="en-US" altLang="zh-CN" kern="0" smtClean="0"/>
          </a:p>
          <a:p>
            <a:pPr fontAlgn="auto">
              <a:spcAft>
                <a:spcPts val="0"/>
              </a:spcAft>
              <a:defRPr/>
            </a:pPr>
            <a:endParaRPr lang="en-US" altLang="zh-CN" kern="0" smtClean="0"/>
          </a:p>
          <a:p>
            <a:pPr fontAlgn="auto">
              <a:spcAft>
                <a:spcPts val="0"/>
              </a:spcAft>
              <a:defRPr/>
            </a:pPr>
            <a:endParaRPr lang="en-US" altLang="zh-CN" kern="0" smtClean="0"/>
          </a:p>
          <a:p>
            <a:pPr fontAlgn="auto">
              <a:spcAft>
                <a:spcPts val="0"/>
              </a:spcAft>
              <a:defRPr/>
            </a:pPr>
            <a:endParaRPr lang="en-US" altLang="zh-CN" kern="0" smtClean="0"/>
          </a:p>
          <a:p>
            <a:pPr fontAlgn="auto">
              <a:spcAft>
                <a:spcPts val="0"/>
              </a:spcAft>
              <a:defRPr/>
            </a:pPr>
            <a:endParaRPr lang="en-US" altLang="zh-CN" kern="0" smtClean="0"/>
          </a:p>
          <a:p>
            <a:pPr fontAlgn="auto">
              <a:spcAft>
                <a:spcPts val="0"/>
              </a:spcAft>
              <a:defRPr/>
            </a:pPr>
            <a:endParaRPr lang="en-US" altLang="zh-CN" kern="0" smtClean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kern="0" smtClean="0">
                <a:sym typeface="Webdings" panose="05030102010509060703" pitchFamily="18" charset="2"/>
              </a:rPr>
              <a:t>  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09600" y="1493838"/>
            <a:ext cx="8229600" cy="4854575"/>
          </a:xfrm>
          <a:prstGeom prst="rect">
            <a:avLst/>
          </a:prstGeom>
        </p:spPr>
        <p:txBody>
          <a:bodyPr/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FontTx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FontTx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FontTx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FontTx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fontAlgn="auto">
              <a:spcAft>
                <a:spcPts val="0"/>
              </a:spcAft>
              <a:defRPr/>
            </a:pPr>
            <a:endParaRPr lang="en-US" altLang="zh-CN" kern="0" smtClean="0"/>
          </a:p>
          <a:p>
            <a:pPr fontAlgn="auto">
              <a:spcAft>
                <a:spcPts val="0"/>
              </a:spcAft>
              <a:defRPr/>
            </a:pPr>
            <a:endParaRPr lang="en-US" altLang="zh-CN" kern="0" smtClean="0"/>
          </a:p>
          <a:p>
            <a:pPr fontAlgn="auto">
              <a:spcAft>
                <a:spcPts val="0"/>
              </a:spcAft>
              <a:defRPr/>
            </a:pPr>
            <a:endParaRPr lang="en-US" altLang="zh-CN" kern="0" smtClean="0"/>
          </a:p>
          <a:p>
            <a:pPr fontAlgn="auto">
              <a:spcAft>
                <a:spcPts val="0"/>
              </a:spcAft>
              <a:defRPr/>
            </a:pPr>
            <a:endParaRPr lang="en-US" altLang="zh-CN" kern="0" smtClean="0"/>
          </a:p>
          <a:p>
            <a:pPr fontAlgn="auto">
              <a:spcAft>
                <a:spcPts val="0"/>
              </a:spcAft>
              <a:defRPr/>
            </a:pPr>
            <a:endParaRPr lang="en-US" altLang="zh-CN" kern="0" smtClean="0"/>
          </a:p>
          <a:p>
            <a:pPr fontAlgn="auto">
              <a:spcAft>
                <a:spcPts val="0"/>
              </a:spcAft>
              <a:defRPr/>
            </a:pPr>
            <a:endParaRPr lang="en-US" altLang="zh-CN" kern="0" smtClean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kern="0" smtClean="0">
                <a:sym typeface="Webdings" panose="05030102010509060703" pitchFamily="18" charset="2"/>
              </a:rPr>
              <a:t>  </a:t>
            </a:r>
          </a:p>
        </p:txBody>
      </p:sp>
      <p:grpSp>
        <p:nvGrpSpPr>
          <p:cNvPr id="75781" name="Group 4"/>
          <p:cNvGrpSpPr>
            <a:grpSpLocks/>
          </p:cNvGrpSpPr>
          <p:nvPr/>
        </p:nvGrpSpPr>
        <p:grpSpPr bwMode="auto">
          <a:xfrm>
            <a:off x="1979613" y="1743075"/>
            <a:ext cx="5105400" cy="3048000"/>
            <a:chOff x="1632" y="1248"/>
            <a:chExt cx="3216" cy="1920"/>
          </a:xfrm>
        </p:grpSpPr>
        <p:grpSp>
          <p:nvGrpSpPr>
            <p:cNvPr id="75783" name="Group 5"/>
            <p:cNvGrpSpPr>
              <a:grpSpLocks/>
            </p:cNvGrpSpPr>
            <p:nvPr/>
          </p:nvGrpSpPr>
          <p:grpSpPr bwMode="auto">
            <a:xfrm>
              <a:off x="1632" y="1248"/>
              <a:ext cx="3168" cy="816"/>
              <a:chOff x="2854" y="10353"/>
              <a:chExt cx="3570" cy="1256"/>
            </a:xfrm>
          </p:grpSpPr>
          <p:sp>
            <p:nvSpPr>
              <p:cNvPr id="14" name="Text Box 6"/>
              <p:cNvSpPr txBox="1">
                <a:spLocks noChangeArrowheads="1"/>
              </p:cNvSpPr>
              <p:nvPr/>
            </p:nvSpPr>
            <p:spPr bwMode="auto">
              <a:xfrm>
                <a:off x="2854" y="10353"/>
                <a:ext cx="1260" cy="471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zh-CN" altLang="en-US" sz="2400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应用程序</a:t>
                </a:r>
                <a:r>
                  <a:rPr kumimoji="1" lang="en-US" altLang="zh-CN" sz="2400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kumimoji="1" lang="en-US" altLang="zh-CN" sz="28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Text Box 7"/>
              <p:cNvSpPr txBox="1">
                <a:spLocks noChangeArrowheads="1"/>
              </p:cNvSpPr>
              <p:nvPr/>
            </p:nvSpPr>
            <p:spPr bwMode="auto">
              <a:xfrm>
                <a:off x="5269" y="10353"/>
                <a:ext cx="1155" cy="471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数据集</a:t>
                </a:r>
                <a:r>
                  <a:rPr kumimoji="1"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</a:p>
            </p:txBody>
          </p:sp>
          <p:sp>
            <p:nvSpPr>
              <p:cNvPr id="16" name="Line 8"/>
              <p:cNvSpPr>
                <a:spLocks noChangeShapeType="1"/>
              </p:cNvSpPr>
              <p:nvPr/>
            </p:nvSpPr>
            <p:spPr bwMode="auto">
              <a:xfrm>
                <a:off x="4114" y="10667"/>
                <a:ext cx="1155" cy="0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Text Box 9"/>
              <p:cNvSpPr txBox="1">
                <a:spLocks noChangeArrowheads="1"/>
              </p:cNvSpPr>
              <p:nvPr/>
            </p:nvSpPr>
            <p:spPr bwMode="auto">
              <a:xfrm>
                <a:off x="2854" y="11138"/>
                <a:ext cx="1260" cy="471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zh-CN" altLang="en-US" sz="2400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应用程序</a:t>
                </a:r>
                <a:r>
                  <a:rPr kumimoji="1" lang="en-US" altLang="zh-CN" sz="2400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kumimoji="1" lang="en-US" altLang="zh-CN" sz="10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Text Box 10"/>
              <p:cNvSpPr txBox="1">
                <a:spLocks noChangeArrowheads="1"/>
              </p:cNvSpPr>
              <p:nvPr/>
            </p:nvSpPr>
            <p:spPr bwMode="auto">
              <a:xfrm>
                <a:off x="5269" y="11138"/>
                <a:ext cx="1155" cy="471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zh-CN" altLang="en-US" sz="2400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数据集</a:t>
                </a:r>
                <a:r>
                  <a:rPr kumimoji="1" lang="en-US" altLang="zh-CN" sz="2400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</a:p>
            </p:txBody>
          </p:sp>
          <p:sp>
            <p:nvSpPr>
              <p:cNvPr id="19" name="Line 11"/>
              <p:cNvSpPr>
                <a:spLocks noChangeShapeType="1"/>
              </p:cNvSpPr>
              <p:nvPr/>
            </p:nvSpPr>
            <p:spPr bwMode="auto">
              <a:xfrm>
                <a:off x="4114" y="11452"/>
                <a:ext cx="1155" cy="0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5784" name="Group 12"/>
            <p:cNvGrpSpPr>
              <a:grpSpLocks/>
            </p:cNvGrpSpPr>
            <p:nvPr/>
          </p:nvGrpSpPr>
          <p:grpSpPr bwMode="auto">
            <a:xfrm>
              <a:off x="1632" y="2832"/>
              <a:ext cx="3216" cy="336"/>
              <a:chOff x="2854" y="13022"/>
              <a:chExt cx="3570" cy="471"/>
            </a:xfrm>
          </p:grpSpPr>
          <p:sp>
            <p:nvSpPr>
              <p:cNvPr id="11" name="Text Box 13"/>
              <p:cNvSpPr txBox="1">
                <a:spLocks noChangeArrowheads="1"/>
              </p:cNvSpPr>
              <p:nvPr/>
            </p:nvSpPr>
            <p:spPr bwMode="auto">
              <a:xfrm>
                <a:off x="2854" y="13022"/>
                <a:ext cx="1260" cy="471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zh-CN" altLang="en-US" sz="2400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应用程序</a:t>
                </a:r>
                <a:r>
                  <a:rPr kumimoji="1" lang="en-US" altLang="zh-CN" sz="2400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endParaRPr kumimoji="1"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Text Box 14"/>
              <p:cNvSpPr txBox="1">
                <a:spLocks noChangeArrowheads="1"/>
              </p:cNvSpPr>
              <p:nvPr/>
            </p:nvSpPr>
            <p:spPr bwMode="auto">
              <a:xfrm>
                <a:off x="5270" y="13022"/>
                <a:ext cx="1154" cy="471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zh-CN" altLang="en-US" sz="2400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数据集</a:t>
                </a:r>
                <a:r>
                  <a:rPr kumimoji="1" lang="en-US" altLang="zh-CN" sz="2400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</a:p>
            </p:txBody>
          </p:sp>
          <p:sp>
            <p:nvSpPr>
              <p:cNvPr id="13" name="Line 15"/>
              <p:cNvSpPr>
                <a:spLocks noChangeShapeType="1"/>
              </p:cNvSpPr>
              <p:nvPr/>
            </p:nvSpPr>
            <p:spPr bwMode="auto">
              <a:xfrm>
                <a:off x="4114" y="13336"/>
                <a:ext cx="1156" cy="0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Text Box 16"/>
            <p:cNvSpPr txBox="1">
              <a:spLocks noChangeArrowheads="1"/>
            </p:cNvSpPr>
            <p:nvPr/>
          </p:nvSpPr>
          <p:spPr bwMode="auto">
            <a:xfrm>
              <a:off x="2062" y="2304"/>
              <a:ext cx="310" cy="384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eaVert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kumimoji="1" lang="en-US" altLang="zh-CN" sz="20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...…</a:t>
              </a:r>
            </a:p>
          </p:txBody>
        </p:sp>
        <p:sp>
          <p:nvSpPr>
            <p:cNvPr id="10" name="Text Box 17"/>
            <p:cNvSpPr txBox="1">
              <a:spLocks noChangeArrowheads="1"/>
            </p:cNvSpPr>
            <p:nvPr/>
          </p:nvSpPr>
          <p:spPr bwMode="auto">
            <a:xfrm>
              <a:off x="4126" y="2304"/>
              <a:ext cx="310" cy="384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eaVert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kumimoji="1" lang="en-US" altLang="zh-CN" sz="20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...…</a:t>
              </a:r>
            </a:p>
          </p:txBody>
        </p:sp>
      </p:grpSp>
      <p:sp>
        <p:nvSpPr>
          <p:cNvPr id="75782" name="Text Box 19"/>
          <p:cNvSpPr txBox="1">
            <a:spLocks noChangeArrowheads="1"/>
          </p:cNvSpPr>
          <p:nvPr/>
        </p:nvSpPr>
        <p:spPr bwMode="auto">
          <a:xfrm>
            <a:off x="2127250" y="5580063"/>
            <a:ext cx="49609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人工管理阶段 应用程序与数据之间的对应关系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/>
          </p:cNvSpPr>
          <p:nvPr/>
        </p:nvSpPr>
        <p:spPr>
          <a:xfrm>
            <a:off x="323850" y="260350"/>
            <a:ext cx="2376488" cy="484188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2800" kern="0" dirty="0" smtClean="0">
                <a:solidFill>
                  <a:schemeClr val="tx1"/>
                </a:solidFill>
                <a:latin typeface="微软雅黑" pitchFamily="34" charset="-122"/>
              </a:rPr>
              <a:t>教材</a:t>
            </a:r>
            <a:endParaRPr lang="zh-CN" altLang="en-US" sz="2800" kern="0" dirty="0">
              <a:solidFill>
                <a:schemeClr val="tx1"/>
              </a:solidFill>
              <a:latin typeface="微软雅黑" pitchFamily="34" charset="-122"/>
            </a:endParaRPr>
          </a:p>
        </p:txBody>
      </p:sp>
      <p:pic>
        <p:nvPicPr>
          <p:cNvPr id="20483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196975"/>
            <a:ext cx="1905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矩形 4"/>
          <p:cNvSpPr>
            <a:spLocks noChangeArrowheads="1"/>
          </p:cNvSpPr>
          <p:nvPr/>
        </p:nvSpPr>
        <p:spPr bwMode="auto">
          <a:xfrm>
            <a:off x="860425" y="1704975"/>
            <a:ext cx="34305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/>
              <a:t>http://abook.hep.com.cn/187532/</a:t>
            </a:r>
          </a:p>
        </p:txBody>
      </p:sp>
      <p:pic>
        <p:nvPicPr>
          <p:cNvPr id="20485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2943225"/>
            <a:ext cx="17145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6" name="矩形 7"/>
          <p:cNvSpPr>
            <a:spLocks noChangeArrowheads="1"/>
          </p:cNvSpPr>
          <p:nvPr/>
        </p:nvSpPr>
        <p:spPr bwMode="auto">
          <a:xfrm>
            <a:off x="1343025" y="5345113"/>
            <a:ext cx="2032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王珊，萨师煊</a:t>
            </a:r>
          </a:p>
        </p:txBody>
      </p:sp>
      <p:sp>
        <p:nvSpPr>
          <p:cNvPr id="20487" name="矩形 10"/>
          <p:cNvSpPr>
            <a:spLocks noChangeArrowheads="1"/>
          </p:cNvSpPr>
          <p:nvPr/>
        </p:nvSpPr>
        <p:spPr bwMode="auto">
          <a:xfrm>
            <a:off x="922338" y="2216150"/>
            <a:ext cx="30575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数据库系统概论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sz="quarter" idx="15"/>
          </p:nvPr>
        </p:nvGraphicFramePr>
        <p:xfrm>
          <a:off x="304800" y="764704"/>
          <a:ext cx="8077200" cy="6093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6803" name="文本占位符 2"/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r>
              <a:rPr lang="en-US" altLang="zh-CN" smtClean="0"/>
              <a:t>2.</a:t>
            </a:r>
            <a:r>
              <a:rPr lang="zh-CN" altLang="en-US" smtClean="0"/>
              <a:t>文件系统阶段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文本占位符 2"/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r>
              <a:rPr lang="zh-CN" altLang="en-US" smtClean="0"/>
              <a:t>文件系统阶段</a:t>
            </a:r>
          </a:p>
        </p:txBody>
      </p:sp>
      <p:grpSp>
        <p:nvGrpSpPr>
          <p:cNvPr id="77827" name="Group 26"/>
          <p:cNvGrpSpPr>
            <a:grpSpLocks/>
          </p:cNvGrpSpPr>
          <p:nvPr/>
        </p:nvGrpSpPr>
        <p:grpSpPr bwMode="auto">
          <a:xfrm>
            <a:off x="2051050" y="1628775"/>
            <a:ext cx="4608513" cy="3313113"/>
            <a:chOff x="1292" y="1389"/>
            <a:chExt cx="2903" cy="2087"/>
          </a:xfrm>
        </p:grpSpPr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1292" y="1389"/>
              <a:ext cx="968" cy="29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zh-CN" altLang="en-US" sz="20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应用程序１</a:t>
              </a:r>
            </a:p>
          </p:txBody>
        </p:sp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3307" y="1396"/>
              <a:ext cx="888" cy="29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文件１</a:t>
              </a:r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2260" y="1593"/>
              <a:ext cx="1047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 Box 8"/>
            <p:cNvSpPr txBox="1">
              <a:spLocks noChangeArrowheads="1"/>
            </p:cNvSpPr>
            <p:nvPr/>
          </p:nvSpPr>
          <p:spPr bwMode="auto">
            <a:xfrm>
              <a:off x="1292" y="1889"/>
              <a:ext cx="968" cy="29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zh-CN" altLang="en-US" sz="20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应用程序２</a:t>
              </a:r>
            </a:p>
          </p:txBody>
        </p:sp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3307" y="1889"/>
              <a:ext cx="888" cy="29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zh-CN" altLang="en-US" sz="20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</a:t>
              </a:r>
              <a:r>
                <a:rPr kumimoji="1" lang="en-US" altLang="zh-CN" sz="20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  <p:sp>
          <p:nvSpPr>
            <p:cNvPr id="10" name="Line 10"/>
            <p:cNvSpPr>
              <a:spLocks noChangeShapeType="1"/>
            </p:cNvSpPr>
            <p:nvPr/>
          </p:nvSpPr>
          <p:spPr bwMode="auto">
            <a:xfrm>
              <a:off x="2260" y="2087"/>
              <a:ext cx="1047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1292" y="3180"/>
              <a:ext cx="968" cy="29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zh-CN" altLang="en-US" sz="20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应用程序ｎ</a:t>
              </a:r>
            </a:p>
          </p:txBody>
        </p:sp>
        <p:sp>
          <p:nvSpPr>
            <p:cNvPr id="12" name="Text Box 12"/>
            <p:cNvSpPr txBox="1">
              <a:spLocks noChangeArrowheads="1"/>
            </p:cNvSpPr>
            <p:nvPr/>
          </p:nvSpPr>
          <p:spPr bwMode="auto">
            <a:xfrm>
              <a:off x="3307" y="3177"/>
              <a:ext cx="879" cy="29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zh-CN" altLang="en-US" sz="20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</a:t>
              </a:r>
              <a:r>
                <a:rPr kumimoji="1" lang="en-US" altLang="zh-CN" sz="20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</a:p>
          </p:txBody>
        </p:sp>
        <p:sp>
          <p:nvSpPr>
            <p:cNvPr id="13" name="Line 13"/>
            <p:cNvSpPr>
              <a:spLocks noChangeShapeType="1"/>
            </p:cNvSpPr>
            <p:nvPr/>
          </p:nvSpPr>
          <p:spPr bwMode="auto">
            <a:xfrm flipV="1">
              <a:off x="2260" y="3374"/>
              <a:ext cx="1047" cy="4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auto">
            <a:xfrm>
              <a:off x="2422" y="2382"/>
              <a:ext cx="781" cy="611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zh-CN" altLang="en-US" sz="20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存取方法</a:t>
              </a:r>
            </a:p>
          </p:txBody>
        </p:sp>
        <p:sp>
          <p:nvSpPr>
            <p:cNvPr id="15" name="Line 15"/>
            <p:cNvSpPr>
              <a:spLocks noChangeShapeType="1"/>
            </p:cNvSpPr>
            <p:nvPr/>
          </p:nvSpPr>
          <p:spPr bwMode="auto">
            <a:xfrm>
              <a:off x="2260" y="1691"/>
              <a:ext cx="403" cy="691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Line 16"/>
            <p:cNvSpPr>
              <a:spLocks noChangeShapeType="1"/>
            </p:cNvSpPr>
            <p:nvPr/>
          </p:nvSpPr>
          <p:spPr bwMode="auto">
            <a:xfrm flipH="1">
              <a:off x="2905" y="1691"/>
              <a:ext cx="402" cy="691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Line 17"/>
            <p:cNvSpPr>
              <a:spLocks noChangeShapeType="1"/>
            </p:cNvSpPr>
            <p:nvPr/>
          </p:nvSpPr>
          <p:spPr bwMode="auto">
            <a:xfrm>
              <a:off x="2260" y="2185"/>
              <a:ext cx="242" cy="297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Line 18"/>
            <p:cNvSpPr>
              <a:spLocks noChangeShapeType="1"/>
            </p:cNvSpPr>
            <p:nvPr/>
          </p:nvSpPr>
          <p:spPr bwMode="auto">
            <a:xfrm flipH="1">
              <a:off x="3065" y="2185"/>
              <a:ext cx="242" cy="297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2260" y="2941"/>
              <a:ext cx="317" cy="236"/>
            </a:xfrm>
            <a:custGeom>
              <a:avLst/>
              <a:gdLst>
                <a:gd name="T0" fmla="*/ 0 w 413"/>
                <a:gd name="T1" fmla="*/ 1 h 374"/>
                <a:gd name="T2" fmla="*/ 2 w 413"/>
                <a:gd name="T3" fmla="*/ 0 h 374"/>
                <a:gd name="T4" fmla="*/ 0 60000 65536"/>
                <a:gd name="T5" fmla="*/ 0 60000 65536"/>
                <a:gd name="T6" fmla="*/ 0 w 413"/>
                <a:gd name="T7" fmla="*/ 0 h 374"/>
                <a:gd name="T8" fmla="*/ 413 w 413"/>
                <a:gd name="T9" fmla="*/ 374 h 3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13" h="374">
                  <a:moveTo>
                    <a:pt x="0" y="374"/>
                  </a:moveTo>
                  <a:lnTo>
                    <a:pt x="413" y="0"/>
                  </a:lnTo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3067" y="2932"/>
              <a:ext cx="241" cy="242"/>
            </a:xfrm>
            <a:custGeom>
              <a:avLst/>
              <a:gdLst>
                <a:gd name="T0" fmla="*/ 2 w 314"/>
                <a:gd name="T1" fmla="*/ 1 h 384"/>
                <a:gd name="T2" fmla="*/ 0 w 314"/>
                <a:gd name="T3" fmla="*/ 0 h 384"/>
                <a:gd name="T4" fmla="*/ 0 60000 65536"/>
                <a:gd name="T5" fmla="*/ 0 60000 65536"/>
                <a:gd name="T6" fmla="*/ 0 w 314"/>
                <a:gd name="T7" fmla="*/ 0 h 384"/>
                <a:gd name="T8" fmla="*/ 314 w 314"/>
                <a:gd name="T9" fmla="*/ 384 h 38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4" h="384">
                  <a:moveTo>
                    <a:pt x="314" y="384"/>
                  </a:moveTo>
                  <a:lnTo>
                    <a:pt x="0" y="0"/>
                  </a:lnTo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Text Box 21"/>
            <p:cNvSpPr txBox="1">
              <a:spLocks noChangeArrowheads="1"/>
            </p:cNvSpPr>
            <p:nvPr/>
          </p:nvSpPr>
          <p:spPr bwMode="auto">
            <a:xfrm>
              <a:off x="1563" y="2452"/>
              <a:ext cx="310" cy="524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eaVert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kumimoji="1" lang="en-US" altLang="zh-CN" sz="20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...…</a:t>
              </a:r>
            </a:p>
          </p:txBody>
        </p:sp>
        <p:sp>
          <p:nvSpPr>
            <p:cNvPr id="22" name="Text Box 22"/>
            <p:cNvSpPr txBox="1">
              <a:spLocks noChangeArrowheads="1"/>
            </p:cNvSpPr>
            <p:nvPr/>
          </p:nvSpPr>
          <p:spPr bwMode="auto">
            <a:xfrm>
              <a:off x="3600" y="2452"/>
              <a:ext cx="310" cy="570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eaVert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kumimoji="1" lang="en-US" altLang="zh-CN" sz="20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...…</a:t>
              </a:r>
            </a:p>
          </p:txBody>
        </p:sp>
      </p:grpSp>
      <p:sp>
        <p:nvSpPr>
          <p:cNvPr id="77828" name="Text Box 2"/>
          <p:cNvSpPr txBox="1">
            <a:spLocks noChangeArrowheads="1"/>
          </p:cNvSpPr>
          <p:nvPr/>
        </p:nvSpPr>
        <p:spPr bwMode="auto">
          <a:xfrm>
            <a:off x="2124075" y="5661025"/>
            <a:ext cx="49609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文件系统阶段 应用程序与数据之间的对应关系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sz="quarter" idx="15"/>
          </p:nvPr>
        </p:nvGraphicFramePr>
        <p:xfrm>
          <a:off x="304800" y="836613"/>
          <a:ext cx="8077200" cy="5411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851" name="文本占位符 2"/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r>
              <a:rPr lang="en-US" altLang="zh-CN" smtClean="0"/>
              <a:t>3. </a:t>
            </a:r>
            <a:r>
              <a:rPr lang="zh-CN" altLang="en-US" smtClean="0"/>
              <a:t>数据库系统阶段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内容占位符 1"/>
          <p:cNvSpPr>
            <a:spLocks noGrp="1"/>
          </p:cNvSpPr>
          <p:nvPr>
            <p:ph sz="quarter" idx="15"/>
          </p:nvPr>
        </p:nvSpPr>
        <p:spPr>
          <a:xfrm>
            <a:off x="304800" y="836613"/>
            <a:ext cx="8077200" cy="1008062"/>
          </a:xfrm>
        </p:spPr>
        <p:txBody>
          <a:bodyPr/>
          <a:lstStyle/>
          <a:p>
            <a:r>
              <a:rPr lang="zh-CN" altLang="en-US" smtClean="0"/>
              <a:t>设一个学生的信息包括学号、姓名、性别、年龄、专业和奖励。部分学生的情况如下表所示。假设该学籍管理系统具有录入学生信息、根据学号可以找到一个学生信息等功能。</a:t>
            </a:r>
          </a:p>
        </p:txBody>
      </p:sp>
      <p:sp>
        <p:nvSpPr>
          <p:cNvPr id="79875" name="文本占位符 2"/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r>
              <a:rPr lang="en-US" altLang="zh-CN" smtClean="0"/>
              <a:t>1.1.3 </a:t>
            </a:r>
            <a:r>
              <a:rPr lang="zh-CN" altLang="en-US" smtClean="0"/>
              <a:t>数据库系统的特点 例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468313" y="2349500"/>
          <a:ext cx="7775576" cy="28916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929"/>
                <a:gridCol w="935949"/>
                <a:gridCol w="647965"/>
                <a:gridCol w="719961"/>
                <a:gridCol w="935949"/>
                <a:gridCol w="3239823"/>
              </a:tblGrid>
              <a:tr h="365610"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学号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25" marR="91425" marT="45701" marB="45701"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姓名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25" marR="91425" marT="45701" marB="45701"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性别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25" marR="91425" marT="45701" marB="45701"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年龄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25" marR="91425" marT="45701" marB="45701"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专业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25" marR="91425" marT="45701" marB="45701"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奖励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25" marR="91425" marT="45701" marB="45701"/>
                </a:tc>
              </a:tr>
              <a:tr h="914026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20100001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25" marR="91425" marT="45701" marB="45701"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史玉明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25" marR="91425" marT="45701" marB="45701"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女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25" marR="91425" marT="45701" marB="45701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25" marR="91425" marT="45701" marB="45701"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计算机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25" marR="91425" marT="45701" marB="4570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2011</a:t>
                      </a:r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校奖学金，</a:t>
                      </a:r>
                      <a:endParaRPr lang="en-US" altLang="zh-CN" sz="18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2012</a:t>
                      </a:r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国家奖学金</a:t>
                      </a:r>
                    </a:p>
                    <a:p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25" marR="91425" marT="45701" marB="45701"/>
                </a:tc>
              </a:tr>
              <a:tr h="605774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20100100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25" marR="91425" marT="45701" marB="45701"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李明虎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25" marR="91425" marT="45701" marB="45701"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男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25" marR="91425" marT="45701" marB="45701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25" marR="91425" marT="45701" marB="45701"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机械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25" marR="91425" marT="45701" marB="45701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2012</a:t>
                      </a:r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校优秀学生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25" marR="91425" marT="45701" marB="45701"/>
                </a:tc>
              </a:tr>
              <a:tr h="365610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20100234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25" marR="91425" marT="45701" marB="45701"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张翔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25" marR="91425" marT="45701" marB="45701"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男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25" marR="91425" marT="45701" marB="45701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25" marR="91425" marT="45701" marB="45701"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化工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25" marR="91425" marT="45701" marB="45701"/>
                </a:tc>
                <a:tc>
                  <a:txBody>
                    <a:bodyPr/>
                    <a:lstStyle/>
                    <a:p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25" marR="91425" marT="45701" marB="45701"/>
                </a:tc>
              </a:tr>
              <a:tr h="639818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25" marR="91425" marT="45701" marB="4570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</a:t>
                      </a:r>
                      <a:endParaRPr lang="zh-CN" altLang="en-US" sz="18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25" marR="91425" marT="45701" marB="4570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</a:t>
                      </a:r>
                      <a:endParaRPr lang="zh-CN" altLang="en-US" sz="18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25" marR="91425" marT="45701" marB="4570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</a:t>
                      </a:r>
                      <a:endParaRPr lang="zh-CN" altLang="en-US" sz="18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25" marR="91425" marT="45701" marB="4570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</a:t>
                      </a:r>
                      <a:endParaRPr lang="zh-CN" altLang="en-US" sz="18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25" marR="91425" marT="45701" marB="4570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</a:t>
                      </a:r>
                      <a:endParaRPr lang="zh-CN" altLang="en-US" sz="18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25" marR="91425" marT="45701" marB="45701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文本占位符 2"/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r>
              <a:rPr lang="zh-CN" altLang="en-US" smtClean="0"/>
              <a:t>采用文件系统实现学籍管理</a:t>
            </a:r>
          </a:p>
        </p:txBody>
      </p:sp>
      <p:graphicFrame>
        <p:nvGraphicFramePr>
          <p:cNvPr id="4" name="内容占位符 6"/>
          <p:cNvGraphicFramePr>
            <a:graphicFrameLocks noGrp="1"/>
          </p:cNvGraphicFramePr>
          <p:nvPr>
            <p:ph idx="4294967295"/>
          </p:nvPr>
        </p:nvGraphicFramePr>
        <p:xfrm>
          <a:off x="2700338" y="4076700"/>
          <a:ext cx="3992562" cy="1112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2562"/>
              </a:tblGrid>
              <a:tr h="37094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/>
                          </a:solidFill>
                          <a:latin typeface="Calibri"/>
                          <a:ea typeface="宋体"/>
                          <a:cs typeface="Times New Roman"/>
                        </a:rPr>
                        <a:t>奖励</a:t>
                      </a:r>
                    </a:p>
                  </a:txBody>
                  <a:tcPr marL="68588" marR="68588" marT="0" marB="0"/>
                </a:tc>
              </a:tr>
              <a:tr h="37094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latin typeface="Calibri"/>
                          <a:ea typeface="宋体"/>
                          <a:cs typeface="Times New Roman"/>
                        </a:rPr>
                        <a:t>2011</a:t>
                      </a:r>
                      <a:r>
                        <a:rPr lang="zh-CN" sz="2000" b="1" kern="100" dirty="0">
                          <a:latin typeface="Calibri"/>
                          <a:ea typeface="宋体"/>
                          <a:cs typeface="Times New Roman"/>
                        </a:rPr>
                        <a:t>校奖学金，</a:t>
                      </a:r>
                      <a:r>
                        <a:rPr lang="en-US" sz="2000" b="1" kern="100" dirty="0">
                          <a:latin typeface="Calibri"/>
                          <a:ea typeface="宋体"/>
                          <a:cs typeface="Times New Roman"/>
                        </a:rPr>
                        <a:t>2012</a:t>
                      </a:r>
                      <a:r>
                        <a:rPr lang="zh-CN" sz="2000" b="1" kern="100" dirty="0">
                          <a:latin typeface="Calibri"/>
                          <a:ea typeface="宋体"/>
                          <a:cs typeface="Times New Roman"/>
                        </a:rPr>
                        <a:t>国家奖学金</a:t>
                      </a:r>
                    </a:p>
                  </a:txBody>
                  <a:tcPr marL="68588" marR="68588" marT="0" marB="0"/>
                </a:tc>
              </a:tr>
              <a:tr h="37094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latin typeface="Calibri"/>
                          <a:ea typeface="宋体"/>
                          <a:cs typeface="Times New Roman"/>
                        </a:rPr>
                        <a:t>2012</a:t>
                      </a:r>
                      <a:r>
                        <a:rPr lang="zh-CN" sz="2000" b="1" kern="100" dirty="0">
                          <a:latin typeface="Calibri"/>
                          <a:ea typeface="宋体"/>
                          <a:cs typeface="Times New Roman"/>
                        </a:rPr>
                        <a:t>校优秀学生</a:t>
                      </a:r>
                    </a:p>
                  </a:txBody>
                  <a:tcPr marL="68588" marR="68588" marT="0" marB="0"/>
                </a:tc>
              </a:tr>
            </a:tbl>
          </a:graphicData>
        </a:graphic>
      </p:graphicFrame>
      <p:sp>
        <p:nvSpPr>
          <p:cNvPr id="80909" name="矩形 7"/>
          <p:cNvSpPr>
            <a:spLocks noChangeArrowheads="1"/>
          </p:cNvSpPr>
          <p:nvPr/>
        </p:nvSpPr>
        <p:spPr bwMode="auto">
          <a:xfrm>
            <a:off x="2987675" y="5322888"/>
            <a:ext cx="29733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“奖励”文件的结构和内容</a:t>
            </a:r>
            <a:endParaRPr lang="zh-CN" altLang="en-US" sz="1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403350" y="1484313"/>
          <a:ext cx="681037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30"/>
                <a:gridCol w="931224"/>
                <a:gridCol w="931224"/>
                <a:gridCol w="931224"/>
                <a:gridCol w="931224"/>
                <a:gridCol w="931224"/>
                <a:gridCol w="931224"/>
              </a:tblGrid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/>
                          </a:solidFill>
                          <a:latin typeface="Calibri"/>
                          <a:ea typeface="宋体"/>
                          <a:cs typeface="Times New Roman"/>
                        </a:rPr>
                        <a:t>学号</a:t>
                      </a: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/>
                          </a:solidFill>
                          <a:latin typeface="Calibri"/>
                          <a:ea typeface="宋体"/>
                          <a:cs typeface="Times New Roman"/>
                        </a:rPr>
                        <a:t>姓名</a:t>
                      </a: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/>
                          </a:solidFill>
                          <a:latin typeface="Calibri"/>
                          <a:ea typeface="宋体"/>
                          <a:cs typeface="Times New Roman"/>
                        </a:rPr>
                        <a:t>性别</a:t>
                      </a: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/>
                          </a:solidFill>
                          <a:latin typeface="Calibri"/>
                          <a:ea typeface="宋体"/>
                          <a:cs typeface="Times New Roman"/>
                        </a:rPr>
                        <a:t>年龄</a:t>
                      </a: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/>
                          </a:solidFill>
                          <a:latin typeface="Calibri"/>
                          <a:ea typeface="宋体"/>
                          <a:cs typeface="Times New Roman"/>
                        </a:rPr>
                        <a:t>专业</a:t>
                      </a: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/>
                          </a:solidFill>
                          <a:latin typeface="Calibri"/>
                          <a:ea typeface="宋体"/>
                          <a:cs typeface="Times New Roman"/>
                        </a:rPr>
                        <a:t>位置</a:t>
                      </a: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tx1"/>
                          </a:solidFill>
                          <a:latin typeface="Calibri"/>
                          <a:ea typeface="宋体"/>
                          <a:cs typeface="Times New Roman"/>
                        </a:rPr>
                        <a:t>长度</a:t>
                      </a:r>
                    </a:p>
                  </a:txBody>
                  <a:tcPr marL="68581" marR="68581" marT="0" marB="0"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latin typeface="Calibri"/>
                          <a:ea typeface="宋体"/>
                          <a:cs typeface="Times New Roman"/>
                        </a:rPr>
                        <a:t>20100001</a:t>
                      </a:r>
                      <a:endParaRPr lang="zh-CN" sz="2000" b="1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latin typeface="Calibri"/>
                          <a:ea typeface="宋体"/>
                          <a:cs typeface="Times New Roman"/>
                        </a:rPr>
                        <a:t>史玉明</a:t>
                      </a: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latin typeface="Calibri"/>
                          <a:ea typeface="宋体"/>
                          <a:cs typeface="Times New Roman"/>
                        </a:rPr>
                        <a:t>女</a:t>
                      </a: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latin typeface="Calibri"/>
                          <a:ea typeface="宋体"/>
                          <a:cs typeface="Times New Roman"/>
                        </a:rPr>
                        <a:t>20</a:t>
                      </a:r>
                      <a:endParaRPr lang="zh-CN" sz="2000" b="1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latin typeface="Calibri"/>
                          <a:ea typeface="宋体"/>
                          <a:cs typeface="Times New Roman"/>
                        </a:rPr>
                        <a:t>计算机</a:t>
                      </a: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latin typeface="Calibri"/>
                          <a:ea typeface="宋体"/>
                          <a:cs typeface="Times New Roman"/>
                        </a:rPr>
                        <a:t>0</a:t>
                      </a:r>
                      <a:endParaRPr lang="zh-CN" sz="2000" b="1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 smtClean="0">
                          <a:latin typeface="Calibri"/>
                          <a:ea typeface="宋体"/>
                          <a:cs typeface="Times New Roman"/>
                        </a:rPr>
                        <a:t>30</a:t>
                      </a:r>
                      <a:endParaRPr lang="zh-CN" sz="2000" b="1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1" marR="68581" marT="0" marB="0"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latin typeface="Calibri"/>
                          <a:ea typeface="宋体"/>
                          <a:cs typeface="Times New Roman"/>
                        </a:rPr>
                        <a:t>20100100</a:t>
                      </a:r>
                      <a:endParaRPr lang="zh-CN" sz="2000" b="1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>
                          <a:latin typeface="Calibri"/>
                          <a:ea typeface="宋体"/>
                          <a:cs typeface="Times New Roman"/>
                        </a:rPr>
                        <a:t>李明虎</a:t>
                      </a: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latin typeface="Calibri"/>
                          <a:ea typeface="宋体"/>
                          <a:cs typeface="Times New Roman"/>
                        </a:rPr>
                        <a:t>男</a:t>
                      </a: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latin typeface="Calibri"/>
                          <a:ea typeface="宋体"/>
                          <a:cs typeface="Times New Roman"/>
                        </a:rPr>
                        <a:t>21</a:t>
                      </a:r>
                      <a:endParaRPr lang="zh-CN" sz="2000" b="1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latin typeface="Calibri"/>
                          <a:ea typeface="宋体"/>
                          <a:cs typeface="Times New Roman"/>
                        </a:rPr>
                        <a:t>机械</a:t>
                      </a: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latin typeface="Calibri"/>
                          <a:ea typeface="宋体"/>
                          <a:cs typeface="Times New Roman"/>
                        </a:rPr>
                        <a:t>30</a:t>
                      </a:r>
                      <a:endParaRPr lang="zh-CN" sz="2000" b="1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latin typeface="Calibri"/>
                          <a:ea typeface="宋体"/>
                          <a:cs typeface="Times New Roman"/>
                        </a:rPr>
                        <a:t>15</a:t>
                      </a:r>
                      <a:endParaRPr lang="zh-CN" sz="2000" b="1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1" marR="68581" marT="0" marB="0"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latin typeface="Calibri"/>
                          <a:ea typeface="宋体"/>
                          <a:cs typeface="Times New Roman"/>
                        </a:rPr>
                        <a:t>20100234</a:t>
                      </a:r>
                      <a:endParaRPr lang="zh-CN" sz="2000" b="1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>
                          <a:latin typeface="Calibri"/>
                          <a:ea typeface="宋体"/>
                          <a:cs typeface="Times New Roman"/>
                        </a:rPr>
                        <a:t>张翔</a:t>
                      </a: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latin typeface="Calibri"/>
                          <a:ea typeface="宋体"/>
                          <a:cs typeface="Times New Roman"/>
                        </a:rPr>
                        <a:t>男</a:t>
                      </a: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latin typeface="Calibri"/>
                          <a:ea typeface="宋体"/>
                          <a:cs typeface="Times New Roman"/>
                        </a:rPr>
                        <a:t>21</a:t>
                      </a:r>
                      <a:endParaRPr lang="zh-CN" sz="2000" b="1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latin typeface="Calibri"/>
                          <a:ea typeface="宋体"/>
                          <a:cs typeface="Times New Roman"/>
                        </a:rPr>
                        <a:t>化工</a:t>
                      </a: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latin typeface="Calibri"/>
                          <a:ea typeface="宋体"/>
                          <a:cs typeface="Times New Roman"/>
                        </a:rPr>
                        <a:t>45</a:t>
                      </a:r>
                      <a:endParaRPr lang="zh-CN" sz="2000" b="1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latin typeface="Calibri"/>
                          <a:ea typeface="宋体"/>
                          <a:cs typeface="Times New Roman"/>
                        </a:rPr>
                        <a:t>0</a:t>
                      </a:r>
                      <a:endParaRPr lang="zh-CN" sz="2000" b="1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1" marR="68581" marT="0" marB="0"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latin typeface="Calibri"/>
                          <a:ea typeface="宋体"/>
                          <a:cs typeface="Times New Roman"/>
                        </a:rPr>
                        <a:t>……</a:t>
                      </a:r>
                      <a:endParaRPr lang="zh-CN" sz="2000" b="1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latin typeface="Calibri"/>
                          <a:ea typeface="宋体"/>
                          <a:cs typeface="Times New Roman"/>
                        </a:rPr>
                        <a:t>……</a:t>
                      </a:r>
                      <a:endParaRPr lang="zh-CN" sz="2000" b="1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latin typeface="Calibri"/>
                          <a:ea typeface="宋体"/>
                          <a:cs typeface="Times New Roman"/>
                        </a:rPr>
                        <a:t>……</a:t>
                      </a:r>
                      <a:endParaRPr lang="zh-CN" sz="2000" b="1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latin typeface="Calibri"/>
                          <a:ea typeface="宋体"/>
                          <a:cs typeface="Times New Roman"/>
                        </a:rPr>
                        <a:t>……</a:t>
                      </a:r>
                      <a:endParaRPr lang="zh-CN" sz="2000" b="1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latin typeface="Calibri"/>
                          <a:ea typeface="宋体"/>
                          <a:cs typeface="Times New Roman"/>
                        </a:rPr>
                        <a:t>……</a:t>
                      </a:r>
                      <a:endParaRPr lang="zh-CN" sz="2000" b="1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latin typeface="Calibri"/>
                          <a:ea typeface="宋体"/>
                          <a:cs typeface="Times New Roman"/>
                        </a:rPr>
                        <a:t>……</a:t>
                      </a:r>
                      <a:endParaRPr lang="zh-CN" sz="2000" b="1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latin typeface="Calibri"/>
                          <a:ea typeface="宋体"/>
                          <a:cs typeface="Times New Roman"/>
                        </a:rPr>
                        <a:t>……</a:t>
                      </a:r>
                      <a:endParaRPr lang="zh-CN" sz="2000" b="1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1" marR="68581" marT="0" marB="0"/>
                </a:tc>
              </a:tr>
            </a:tbl>
          </a:graphicData>
        </a:graphic>
      </p:graphicFrame>
      <p:sp>
        <p:nvSpPr>
          <p:cNvPr id="80960" name="矩形 10"/>
          <p:cNvSpPr>
            <a:spLocks noChangeArrowheads="1"/>
          </p:cNvSpPr>
          <p:nvPr/>
        </p:nvSpPr>
        <p:spPr bwMode="auto">
          <a:xfrm>
            <a:off x="2339975" y="3429000"/>
            <a:ext cx="4352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lvl="1" eaLnBrk="1" hangingPunct="1">
              <a:spcBef>
                <a:spcPct val="0"/>
              </a:spcBef>
            </a:pPr>
            <a:r>
              <a:rPr lang="zh-CN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“学生基本信息”文件的结构和内容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sz="quarter" idx="15"/>
          </p:nvPr>
        </p:nvGraphicFramePr>
        <p:xfrm>
          <a:off x="304800" y="836613"/>
          <a:ext cx="8077200" cy="5411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1923" name="文本占位符 2"/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r>
              <a:rPr lang="zh-CN" altLang="en-US" smtClean="0"/>
              <a:t>采用文件系统实现学籍管理</a:t>
            </a:r>
          </a:p>
          <a:p>
            <a:endParaRPr lang="zh-C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文本占位符 2"/>
          <p:cNvSpPr>
            <a:spLocks noGrp="1"/>
          </p:cNvSpPr>
          <p:nvPr>
            <p:ph type="body" sz="quarter" idx="4294967295"/>
          </p:nvPr>
        </p:nvSpPr>
        <p:spPr>
          <a:xfrm>
            <a:off x="311150" y="309563"/>
            <a:ext cx="8077200" cy="455612"/>
          </a:xfrm>
        </p:spPr>
        <p:txBody>
          <a:bodyPr/>
          <a:lstStyle/>
          <a:p>
            <a:r>
              <a:rPr lang="zh-CN" altLang="en-US" sz="2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采用数据库系统实现学籍管理</a:t>
            </a:r>
          </a:p>
          <a:p>
            <a:endParaRPr lang="zh-CN" altLang="en-US" sz="24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39750" y="1341438"/>
            <a:ext cx="3462338" cy="22463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0070C0"/>
                </a:solidFill>
                <a:latin typeface="+mn-lt"/>
                <a:ea typeface="+mn-ea"/>
              </a:rPr>
              <a:t>CREATE</a:t>
            </a:r>
            <a:r>
              <a:rPr lang="en-US" altLang="zh-CN" sz="2000" dirty="0">
                <a:solidFill>
                  <a:srgbClr val="0070C0"/>
                </a:solidFill>
                <a:latin typeface="+mn-lt"/>
                <a:ea typeface="+mn-ea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+mn-lt"/>
                <a:ea typeface="+mn-ea"/>
              </a:rPr>
              <a:t>TABLE</a:t>
            </a:r>
            <a:r>
              <a:rPr lang="en-US" altLang="zh-CN" sz="2000" dirty="0">
                <a:latin typeface="+mn-lt"/>
                <a:ea typeface="+mn-ea"/>
              </a:rPr>
              <a:t> student(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err="1">
                <a:latin typeface="+mn-lt"/>
                <a:ea typeface="+mn-ea"/>
              </a:rPr>
              <a:t>Sno</a:t>
            </a:r>
            <a:r>
              <a:rPr lang="en-US" altLang="zh-CN" sz="2000" dirty="0">
                <a:latin typeface="+mn-lt"/>
                <a:ea typeface="+mn-ea"/>
              </a:rPr>
              <a:t>      </a:t>
            </a:r>
            <a:r>
              <a:rPr lang="en-US" altLang="zh-CN" sz="2000" b="1" dirty="0">
                <a:solidFill>
                  <a:srgbClr val="0070C0"/>
                </a:solidFill>
                <a:latin typeface="+mn-lt"/>
                <a:ea typeface="+mn-ea"/>
              </a:rPr>
              <a:t>CHAR(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8</a:t>
            </a:r>
            <a:r>
              <a:rPr lang="en-US" altLang="zh-CN" sz="2000" dirty="0">
                <a:latin typeface="+mn-lt"/>
                <a:ea typeface="+mn-ea"/>
              </a:rPr>
              <a:t>) </a:t>
            </a:r>
            <a:r>
              <a:rPr lang="en-US" altLang="zh-CN" sz="2000" b="1" dirty="0">
                <a:solidFill>
                  <a:srgbClr val="0070C0"/>
                </a:solidFill>
                <a:latin typeface="+mn-lt"/>
                <a:ea typeface="+mn-ea"/>
              </a:rPr>
              <a:t>NOT</a:t>
            </a:r>
            <a:r>
              <a:rPr lang="en-US" altLang="zh-CN" sz="2000" dirty="0">
                <a:latin typeface="+mn-lt"/>
                <a:ea typeface="+mn-ea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+mn-lt"/>
                <a:ea typeface="+mn-ea"/>
              </a:rPr>
              <a:t>NULL</a:t>
            </a:r>
            <a:r>
              <a:rPr lang="en-US" altLang="zh-CN" sz="2000" dirty="0">
                <a:latin typeface="+mn-lt"/>
                <a:ea typeface="+mn-ea"/>
              </a:rPr>
              <a:t>,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err="1">
                <a:latin typeface="+mn-lt"/>
                <a:ea typeface="+mn-ea"/>
              </a:rPr>
              <a:t>Sname</a:t>
            </a:r>
            <a:r>
              <a:rPr lang="en-US" altLang="zh-CN" sz="2000" dirty="0">
                <a:latin typeface="+mn-lt"/>
                <a:ea typeface="+mn-ea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+mn-lt"/>
                <a:ea typeface="+mn-ea"/>
              </a:rPr>
              <a:t>CHAR(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10</a:t>
            </a:r>
            <a:r>
              <a:rPr lang="en-US" altLang="zh-CN" sz="2000" dirty="0">
                <a:latin typeface="+mn-lt"/>
                <a:ea typeface="+mn-ea"/>
              </a:rPr>
              <a:t>),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err="1">
                <a:latin typeface="+mn-lt"/>
                <a:ea typeface="+mn-ea"/>
              </a:rPr>
              <a:t>Ssex</a:t>
            </a:r>
            <a:r>
              <a:rPr lang="en-US" altLang="zh-CN" sz="2000" dirty="0">
                <a:latin typeface="+mn-lt"/>
                <a:ea typeface="+mn-ea"/>
              </a:rPr>
              <a:t>     </a:t>
            </a:r>
            <a:r>
              <a:rPr lang="en-US" altLang="zh-CN" sz="2000" b="1" dirty="0">
                <a:solidFill>
                  <a:srgbClr val="0070C0"/>
                </a:solidFill>
                <a:latin typeface="+mn-lt"/>
                <a:ea typeface="+mn-ea"/>
              </a:rPr>
              <a:t>CHAR(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1</a:t>
            </a:r>
            <a:r>
              <a:rPr lang="en-US" altLang="zh-CN" sz="2000" dirty="0">
                <a:latin typeface="+mn-lt"/>
                <a:ea typeface="+mn-ea"/>
              </a:rPr>
              <a:t>),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>
                <a:latin typeface="+mn-lt"/>
                <a:ea typeface="+mn-ea"/>
              </a:rPr>
              <a:t>Sage    </a:t>
            </a:r>
            <a:r>
              <a:rPr lang="en-US" altLang="zh-CN" sz="2000" b="1" dirty="0">
                <a:solidFill>
                  <a:srgbClr val="0070C0"/>
                </a:solidFill>
                <a:latin typeface="+mn-lt"/>
                <a:ea typeface="+mn-ea"/>
              </a:rPr>
              <a:t>INT</a:t>
            </a:r>
            <a:r>
              <a:rPr lang="en-US" altLang="zh-CN" sz="2000" dirty="0">
                <a:latin typeface="+mn-lt"/>
                <a:ea typeface="+mn-ea"/>
              </a:rPr>
              <a:t>,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>
                <a:latin typeface="+mn-lt"/>
                <a:ea typeface="+mn-ea"/>
              </a:rPr>
              <a:t>Major  </a:t>
            </a:r>
            <a:r>
              <a:rPr lang="en-US" altLang="zh-CN" sz="2000" b="1" dirty="0">
                <a:solidFill>
                  <a:srgbClr val="0070C0"/>
                </a:solidFill>
                <a:latin typeface="+mn-lt"/>
                <a:ea typeface="+mn-ea"/>
              </a:rPr>
              <a:t>CHAR(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20</a:t>
            </a:r>
            <a:r>
              <a:rPr lang="en-US" altLang="zh-CN" sz="2000" dirty="0">
                <a:latin typeface="+mn-lt"/>
                <a:ea typeface="+mn-ea"/>
              </a:rPr>
              <a:t>),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0070C0"/>
                </a:solidFill>
                <a:latin typeface="+mn-lt"/>
                <a:ea typeface="+mn-ea"/>
              </a:rPr>
              <a:t>PRIMARY</a:t>
            </a:r>
            <a:r>
              <a:rPr lang="en-US" altLang="zh-CN" sz="2000" dirty="0">
                <a:latin typeface="+mn-lt"/>
                <a:ea typeface="+mn-ea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+mn-lt"/>
                <a:ea typeface="+mn-ea"/>
              </a:rPr>
              <a:t>KEY </a:t>
            </a:r>
            <a:r>
              <a:rPr lang="en-US" altLang="zh-CN" sz="2000" dirty="0">
                <a:latin typeface="+mn-lt"/>
                <a:ea typeface="+mn-ea"/>
              </a:rPr>
              <a:t>(</a:t>
            </a:r>
            <a:r>
              <a:rPr lang="en-US" altLang="zh-CN" sz="2000" dirty="0" err="1">
                <a:latin typeface="+mn-lt"/>
                <a:ea typeface="+mn-ea"/>
              </a:rPr>
              <a:t>Sno</a:t>
            </a:r>
            <a:r>
              <a:rPr lang="en-US" altLang="zh-CN" sz="2000" dirty="0">
                <a:latin typeface="+mn-lt"/>
                <a:ea typeface="+mn-ea"/>
              </a:rPr>
              <a:t>));</a:t>
            </a:r>
          </a:p>
        </p:txBody>
      </p:sp>
      <p:sp>
        <p:nvSpPr>
          <p:cNvPr id="7" name="矩形 6"/>
          <p:cNvSpPr/>
          <p:nvPr/>
        </p:nvSpPr>
        <p:spPr>
          <a:xfrm>
            <a:off x="539750" y="3789363"/>
            <a:ext cx="3462338" cy="1322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0070C0"/>
                </a:solidFill>
                <a:latin typeface="+mn-lt"/>
                <a:ea typeface="+mn-ea"/>
              </a:rPr>
              <a:t>CREATE</a:t>
            </a:r>
            <a:r>
              <a:rPr lang="en-US" altLang="zh-CN" sz="2000" dirty="0">
                <a:solidFill>
                  <a:srgbClr val="0070C0"/>
                </a:solidFill>
                <a:latin typeface="+mn-lt"/>
                <a:ea typeface="+mn-ea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+mn-lt"/>
                <a:ea typeface="+mn-ea"/>
              </a:rPr>
              <a:t>TABLE</a:t>
            </a:r>
            <a:r>
              <a:rPr lang="en-US" altLang="zh-CN" sz="2000" dirty="0">
                <a:latin typeface="+mn-lt"/>
                <a:ea typeface="+mn-ea"/>
              </a:rPr>
              <a:t> award(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err="1">
                <a:latin typeface="+mn-lt"/>
                <a:ea typeface="+mn-ea"/>
              </a:rPr>
              <a:t>Sno</a:t>
            </a:r>
            <a:r>
              <a:rPr lang="en-US" altLang="zh-CN" sz="2000" dirty="0">
                <a:latin typeface="+mn-lt"/>
                <a:ea typeface="+mn-ea"/>
              </a:rPr>
              <a:t>      </a:t>
            </a:r>
            <a:r>
              <a:rPr lang="en-US" altLang="zh-CN" sz="2000" b="1" dirty="0">
                <a:solidFill>
                  <a:srgbClr val="0070C0"/>
                </a:solidFill>
                <a:latin typeface="+mn-lt"/>
                <a:ea typeface="+mn-ea"/>
              </a:rPr>
              <a:t>CHAR(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8</a:t>
            </a:r>
            <a:r>
              <a:rPr lang="en-US" altLang="zh-CN" sz="2000" dirty="0">
                <a:latin typeface="+mn-lt"/>
                <a:ea typeface="+mn-ea"/>
              </a:rPr>
              <a:t>) </a:t>
            </a:r>
            <a:r>
              <a:rPr lang="en-US" altLang="zh-CN" sz="2000" b="1" dirty="0">
                <a:solidFill>
                  <a:srgbClr val="0070C0"/>
                </a:solidFill>
                <a:latin typeface="+mn-lt"/>
                <a:ea typeface="+mn-ea"/>
              </a:rPr>
              <a:t>NOT</a:t>
            </a:r>
            <a:r>
              <a:rPr lang="en-US" altLang="zh-CN" sz="2000" dirty="0">
                <a:latin typeface="+mn-lt"/>
                <a:ea typeface="+mn-ea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+mn-lt"/>
                <a:ea typeface="+mn-ea"/>
              </a:rPr>
              <a:t>NULL</a:t>
            </a:r>
            <a:r>
              <a:rPr lang="en-US" altLang="zh-CN" sz="2000" dirty="0">
                <a:latin typeface="+mn-lt"/>
                <a:ea typeface="+mn-ea"/>
              </a:rPr>
              <a:t>,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>
                <a:latin typeface="+mn-lt"/>
                <a:ea typeface="+mn-ea"/>
              </a:rPr>
              <a:t>Details </a:t>
            </a:r>
            <a:r>
              <a:rPr lang="en-US" altLang="zh-CN" sz="2000" b="1" dirty="0">
                <a:solidFill>
                  <a:srgbClr val="0070C0"/>
                </a:solidFill>
                <a:latin typeface="+mn-lt"/>
                <a:ea typeface="+mn-ea"/>
              </a:rPr>
              <a:t>VARCHAR(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2000</a:t>
            </a:r>
            <a:r>
              <a:rPr lang="en-US" altLang="zh-CN" sz="2000" dirty="0">
                <a:latin typeface="+mn-lt"/>
                <a:ea typeface="+mn-ea"/>
              </a:rPr>
              <a:t>),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0070C0"/>
                </a:solidFill>
                <a:latin typeface="+mn-lt"/>
                <a:ea typeface="+mn-ea"/>
              </a:rPr>
              <a:t>PRIMARY</a:t>
            </a:r>
            <a:r>
              <a:rPr lang="en-US" altLang="zh-CN" sz="2000" dirty="0">
                <a:latin typeface="+mn-lt"/>
                <a:ea typeface="+mn-ea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+mn-lt"/>
                <a:ea typeface="+mn-ea"/>
              </a:rPr>
              <a:t>KEY </a:t>
            </a:r>
            <a:r>
              <a:rPr lang="en-US" altLang="zh-CN" sz="2000" dirty="0">
                <a:latin typeface="+mn-lt"/>
                <a:ea typeface="+mn-ea"/>
              </a:rPr>
              <a:t>(</a:t>
            </a:r>
            <a:r>
              <a:rPr lang="en-US" altLang="zh-CN" sz="2000" dirty="0" err="1">
                <a:latin typeface="+mn-lt"/>
                <a:ea typeface="+mn-ea"/>
              </a:rPr>
              <a:t>Sno</a:t>
            </a:r>
            <a:r>
              <a:rPr lang="en-US" altLang="zh-CN" sz="2000" dirty="0">
                <a:latin typeface="+mn-lt"/>
                <a:ea typeface="+mn-ea"/>
              </a:rPr>
              <a:t>));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sz="quarter" idx="15"/>
          </p:nvPr>
        </p:nvGraphicFramePr>
        <p:xfrm>
          <a:off x="304800" y="836613"/>
          <a:ext cx="8077200" cy="5411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4995" name="文本占位符 2"/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r>
              <a:rPr lang="zh-CN" altLang="en-US" smtClean="0">
                <a:solidFill>
                  <a:srgbClr val="000000"/>
                </a:solidFill>
              </a:rPr>
              <a:t>采用数据库系统实现学籍管理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sz="quarter" idx="15"/>
          </p:nvPr>
        </p:nvGraphicFramePr>
        <p:xfrm>
          <a:off x="304800" y="836613"/>
          <a:ext cx="8077200" cy="5411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6019" name="文本占位符 2"/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r>
              <a:rPr lang="zh-CN" altLang="en-US" smtClean="0"/>
              <a:t>数据库系统的特点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内容占位符 1"/>
          <p:cNvSpPr>
            <a:spLocks noGrp="1"/>
          </p:cNvSpPr>
          <p:nvPr>
            <p:ph sz="quarter" idx="15"/>
          </p:nvPr>
        </p:nvSpPr>
        <p:spPr>
          <a:xfrm>
            <a:off x="304800" y="981075"/>
            <a:ext cx="8077200" cy="5411788"/>
          </a:xfrm>
        </p:spPr>
        <p:txBody>
          <a:bodyPr/>
          <a:lstStyle/>
          <a:p>
            <a:r>
              <a:rPr lang="zh-CN" altLang="en-US" sz="2400" b="1" smtClean="0"/>
              <a:t>数据库实现整体数据的结构化</a:t>
            </a:r>
            <a:r>
              <a:rPr lang="zh-CN" altLang="en-US" smtClean="0"/>
              <a:t>，是数据库系统与文件系统的本质区别。</a:t>
            </a:r>
            <a:endParaRPr lang="en-US" altLang="zh-CN" smtClean="0"/>
          </a:p>
          <a:p>
            <a:endParaRPr lang="zh-CN" altLang="en-US" smtClean="0"/>
          </a:p>
        </p:txBody>
      </p:sp>
      <p:sp>
        <p:nvSpPr>
          <p:cNvPr id="87043" name="文本占位符 2"/>
          <p:cNvSpPr>
            <a:spLocks noGrp="1"/>
          </p:cNvSpPr>
          <p:nvPr>
            <p:ph type="body" sz="quarter" idx="4294967295"/>
          </p:nvPr>
        </p:nvSpPr>
        <p:spPr>
          <a:xfrm>
            <a:off x="304800" y="188913"/>
            <a:ext cx="8077200" cy="311150"/>
          </a:xfrm>
        </p:spPr>
        <p:txBody>
          <a:bodyPr/>
          <a:lstStyle/>
          <a:p>
            <a:r>
              <a:rPr lang="zh-CN" altLang="en-US" sz="2800" smtClean="0"/>
              <a:t>数据库结构化</a:t>
            </a:r>
          </a:p>
        </p:txBody>
      </p:sp>
      <p:graphicFrame>
        <p:nvGraphicFramePr>
          <p:cNvPr id="4" name="图示 3"/>
          <p:cNvGraphicFramePr/>
          <p:nvPr/>
        </p:nvGraphicFramePr>
        <p:xfrm>
          <a:off x="467544" y="2132856"/>
          <a:ext cx="7632848" cy="2968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/>
          </p:cNvSpPr>
          <p:nvPr/>
        </p:nvSpPr>
        <p:spPr>
          <a:xfrm>
            <a:off x="323850" y="260350"/>
            <a:ext cx="2376488" cy="484188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2800" kern="0" dirty="0" smtClean="0">
                <a:solidFill>
                  <a:schemeClr val="tx1"/>
                </a:solidFill>
                <a:latin typeface="微软雅黑" pitchFamily="34" charset="-122"/>
              </a:rPr>
              <a:t>参考书目</a:t>
            </a:r>
            <a:endParaRPr lang="zh-CN" altLang="en-US" sz="2800" kern="0" dirty="0">
              <a:solidFill>
                <a:schemeClr val="tx1"/>
              </a:solidFill>
              <a:latin typeface="微软雅黑" pitchFamily="34" charset="-122"/>
            </a:endParaRPr>
          </a:p>
        </p:txBody>
      </p:sp>
      <p:sp>
        <p:nvSpPr>
          <p:cNvPr id="22531" name="矩形 7"/>
          <p:cNvSpPr>
            <a:spLocks noChangeArrowheads="1"/>
          </p:cNvSpPr>
          <p:nvPr/>
        </p:nvSpPr>
        <p:spPr bwMode="auto">
          <a:xfrm>
            <a:off x="522288" y="4454525"/>
            <a:ext cx="3505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岳丽华等 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译者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), </a:t>
            </a:r>
          </a:p>
          <a:p>
            <a:pPr algn="ctr"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厄尔曼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(Jeffrey D. Ullman)(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作者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532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188" y="1844675"/>
            <a:ext cx="1765300" cy="251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3" name="矩形 11"/>
          <p:cNvSpPr>
            <a:spLocks noChangeArrowheads="1"/>
          </p:cNvSpPr>
          <p:nvPr/>
        </p:nvSpPr>
        <p:spPr bwMode="auto">
          <a:xfrm>
            <a:off x="4591050" y="4468813"/>
            <a:ext cx="37433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杨冬青 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改编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译者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), 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西尔伯沙茨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(Abraham Silberschatz)(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作者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534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844675"/>
            <a:ext cx="1762125" cy="245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5"/>
          </p:nvPr>
        </p:nvSpPr>
        <p:spPr>
          <a:xfrm>
            <a:off x="311150" y="1196975"/>
            <a:ext cx="8077200" cy="4968875"/>
          </a:xfrm>
        </p:spPr>
        <p:txBody>
          <a:bodyPr>
            <a:norm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800" dirty="0"/>
              <a:t>数据面向整个系统，可以被多个用户、多个应用共享使用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800" b="1" dirty="0" smtClean="0"/>
              <a:t>数据共享</a:t>
            </a:r>
            <a:r>
              <a:rPr lang="zh-CN" altLang="en-US" sz="2800" b="1" dirty="0"/>
              <a:t>的好处</a:t>
            </a:r>
          </a:p>
          <a:p>
            <a:pPr marL="285750" indent="-285750" fontAlgn="auto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/>
              <a:t>减少数据冗余，节约存储空间</a:t>
            </a:r>
          </a:p>
          <a:p>
            <a:pPr marL="285750" indent="-285750" fontAlgn="auto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/>
              <a:t>避免数据之间的不相容性与不一致性 </a:t>
            </a:r>
          </a:p>
          <a:p>
            <a:pPr marL="285750" indent="-285750" fontAlgn="auto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800" kern="1200" dirty="0"/>
              <a:t>使系统易于扩充</a:t>
            </a:r>
          </a:p>
          <a:p>
            <a:pPr fontAlgn="auto"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88067" name="文本占位符 2"/>
          <p:cNvSpPr>
            <a:spLocks noGrp="1"/>
          </p:cNvSpPr>
          <p:nvPr>
            <p:ph type="body" sz="quarter" idx="4294967295"/>
          </p:nvPr>
        </p:nvSpPr>
        <p:spPr>
          <a:xfrm>
            <a:off x="311150" y="309563"/>
            <a:ext cx="8077200" cy="455612"/>
          </a:xfrm>
        </p:spPr>
        <p:txBody>
          <a:bodyPr/>
          <a:lstStyle/>
          <a:p>
            <a:r>
              <a:rPr lang="zh-CN" altLang="en-US" sz="2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数据的共享性高，冗余度低且易扩充</a:t>
            </a:r>
          </a:p>
          <a:p>
            <a:endParaRPr lang="zh-CN" altLang="en-US" sz="24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sz="quarter" idx="15"/>
          </p:nvPr>
        </p:nvGraphicFramePr>
        <p:xfrm>
          <a:off x="304800" y="836613"/>
          <a:ext cx="8077200" cy="5411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9091" name="文本占位符 2"/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r>
              <a:rPr lang="zh-CN" altLang="en-US" smtClean="0"/>
              <a:t>数据独立性高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内容占位符 1"/>
          <p:cNvSpPr>
            <a:spLocks noGrp="1"/>
          </p:cNvSpPr>
          <p:nvPr>
            <p:ph sz="quarter" idx="15"/>
          </p:nvPr>
        </p:nvSpPr>
        <p:spPr>
          <a:xfrm>
            <a:off x="304800" y="836613"/>
            <a:ext cx="8077200" cy="5411787"/>
          </a:xfrm>
        </p:spPr>
        <p:txBody>
          <a:bodyPr/>
          <a:lstStyle/>
          <a:p>
            <a:r>
              <a:rPr lang="zh-CN" altLang="en-US" smtClean="0"/>
              <a:t>数据库管理系统提供的数据控制功能</a:t>
            </a:r>
          </a:p>
          <a:p>
            <a:endParaRPr lang="zh-CN" altLang="en-US" smtClean="0"/>
          </a:p>
        </p:txBody>
      </p:sp>
      <p:sp>
        <p:nvSpPr>
          <p:cNvPr id="90115" name="文本占位符 2"/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r>
              <a:rPr lang="zh-CN" altLang="en-US" smtClean="0"/>
              <a:t>数据由数据管理系统统一管理和控制</a:t>
            </a:r>
          </a:p>
        </p:txBody>
      </p:sp>
      <p:graphicFrame>
        <p:nvGraphicFramePr>
          <p:cNvPr id="4" name="图示 3"/>
          <p:cNvGraphicFramePr/>
          <p:nvPr/>
        </p:nvGraphicFramePr>
        <p:xfrm>
          <a:off x="395536" y="1412776"/>
          <a:ext cx="7704856" cy="4968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138" name="Group 41"/>
          <p:cNvGrpSpPr>
            <a:grpSpLocks/>
          </p:cNvGrpSpPr>
          <p:nvPr/>
        </p:nvGrpSpPr>
        <p:grpSpPr bwMode="auto">
          <a:xfrm>
            <a:off x="1042988" y="1700213"/>
            <a:ext cx="6138862" cy="3592512"/>
            <a:chOff x="1216" y="1162"/>
            <a:chExt cx="3867" cy="2263"/>
          </a:xfrm>
        </p:grpSpPr>
        <p:sp>
          <p:nvSpPr>
            <p:cNvPr id="5" name="Line 6"/>
            <p:cNvSpPr>
              <a:spLocks noChangeShapeType="1"/>
            </p:cNvSpPr>
            <p:nvPr/>
          </p:nvSpPr>
          <p:spPr bwMode="auto">
            <a:xfrm>
              <a:off x="1216" y="3425"/>
              <a:ext cx="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1279" y="3171"/>
              <a:ext cx="64" cy="127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1143" name="Group 9"/>
            <p:cNvGrpSpPr>
              <a:grpSpLocks/>
            </p:cNvGrpSpPr>
            <p:nvPr/>
          </p:nvGrpSpPr>
          <p:grpSpPr bwMode="auto">
            <a:xfrm>
              <a:off x="1562" y="2795"/>
              <a:ext cx="698" cy="372"/>
              <a:chOff x="2119" y="7370"/>
              <a:chExt cx="1155" cy="471"/>
            </a:xfrm>
          </p:grpSpPr>
          <p:sp>
            <p:nvSpPr>
              <p:cNvPr id="32" name="Rectangle 10"/>
              <p:cNvSpPr>
                <a:spLocks noChangeArrowheads="1"/>
              </p:cNvSpPr>
              <p:nvPr/>
            </p:nvSpPr>
            <p:spPr bwMode="auto">
              <a:xfrm>
                <a:off x="2223" y="7370"/>
                <a:ext cx="1051" cy="314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0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Line 11"/>
              <p:cNvSpPr>
                <a:spLocks noChangeShapeType="1"/>
              </p:cNvSpPr>
              <p:nvPr/>
            </p:nvSpPr>
            <p:spPr bwMode="auto">
              <a:xfrm flipH="1">
                <a:off x="2119" y="7684"/>
                <a:ext cx="104" cy="157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Line 12"/>
              <p:cNvSpPr>
                <a:spLocks noChangeShapeType="1"/>
              </p:cNvSpPr>
              <p:nvPr/>
            </p:nvSpPr>
            <p:spPr bwMode="auto">
              <a:xfrm flipH="1">
                <a:off x="3170" y="7684"/>
                <a:ext cx="104" cy="157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Line 13"/>
              <p:cNvSpPr>
                <a:spLocks noChangeShapeType="1"/>
              </p:cNvSpPr>
              <p:nvPr/>
            </p:nvSpPr>
            <p:spPr bwMode="auto">
              <a:xfrm>
                <a:off x="2119" y="7841"/>
                <a:ext cx="1051" cy="0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1144" name="Group 14"/>
            <p:cNvGrpSpPr>
              <a:grpSpLocks/>
            </p:cNvGrpSpPr>
            <p:nvPr/>
          </p:nvGrpSpPr>
          <p:grpSpPr bwMode="auto">
            <a:xfrm>
              <a:off x="1371" y="2919"/>
              <a:ext cx="254" cy="496"/>
              <a:chOff x="1909" y="7527"/>
              <a:chExt cx="420" cy="628"/>
            </a:xfrm>
          </p:grpSpPr>
          <p:grpSp>
            <p:nvGrpSpPr>
              <p:cNvPr id="91162" name="Group 15"/>
              <p:cNvGrpSpPr>
                <a:grpSpLocks/>
              </p:cNvGrpSpPr>
              <p:nvPr/>
            </p:nvGrpSpPr>
            <p:grpSpPr bwMode="auto">
              <a:xfrm>
                <a:off x="1909" y="7527"/>
                <a:ext cx="261" cy="628"/>
                <a:chOff x="1909" y="7527"/>
                <a:chExt cx="261" cy="628"/>
              </a:xfrm>
            </p:grpSpPr>
            <p:sp>
              <p:nvSpPr>
                <p:cNvPr id="28" name="AutoShape 16"/>
                <p:cNvSpPr>
                  <a:spLocks noChangeArrowheads="1"/>
                </p:cNvSpPr>
                <p:nvPr/>
              </p:nvSpPr>
              <p:spPr bwMode="auto">
                <a:xfrm>
                  <a:off x="2064" y="7527"/>
                  <a:ext cx="106" cy="142"/>
                </a:xfrm>
                <a:prstGeom prst="flowChartConnector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000" b="1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9" name="Arc 17"/>
                <p:cNvSpPr>
                  <a:spLocks/>
                </p:cNvSpPr>
                <p:nvPr/>
              </p:nvSpPr>
              <p:spPr bwMode="auto">
                <a:xfrm flipH="1">
                  <a:off x="2008" y="7684"/>
                  <a:ext cx="104" cy="31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0" name="Line 18"/>
                <p:cNvSpPr>
                  <a:spLocks noChangeShapeType="1"/>
                </p:cNvSpPr>
                <p:nvPr/>
              </p:nvSpPr>
              <p:spPr bwMode="auto">
                <a:xfrm>
                  <a:off x="2015" y="7998"/>
                  <a:ext cx="104" cy="157"/>
                </a:xfrm>
                <a:prstGeom prst="lin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1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1909" y="7998"/>
                  <a:ext cx="106" cy="157"/>
                </a:xfrm>
                <a:prstGeom prst="lin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7" name="Line 20"/>
              <p:cNvSpPr>
                <a:spLocks noChangeShapeType="1"/>
              </p:cNvSpPr>
              <p:nvPr/>
            </p:nvSpPr>
            <p:spPr bwMode="auto">
              <a:xfrm>
                <a:off x="2119" y="7684"/>
                <a:ext cx="210" cy="157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AutoShape 21"/>
            <p:cNvSpPr>
              <a:spLocks noChangeArrowheads="1"/>
            </p:cNvSpPr>
            <p:nvPr/>
          </p:nvSpPr>
          <p:spPr bwMode="auto">
            <a:xfrm>
              <a:off x="2608" y="1706"/>
              <a:ext cx="953" cy="762"/>
            </a:xfrm>
            <a:prstGeom prst="hexagon">
              <a:avLst>
                <a:gd name="adj" fmla="val 31266"/>
                <a:gd name="vf" fmla="val 115470"/>
              </a:avLst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190800" r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数据库管理系统</a:t>
              </a:r>
              <a:endParaRPr kumimoji="1" lang="en-US" altLang="zh-CN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AutoShape 22"/>
            <p:cNvSpPr>
              <a:spLocks noChangeArrowheads="1"/>
            </p:cNvSpPr>
            <p:nvPr/>
          </p:nvSpPr>
          <p:spPr bwMode="auto">
            <a:xfrm>
              <a:off x="4130" y="1344"/>
              <a:ext cx="953" cy="1778"/>
            </a:xfrm>
            <a:prstGeom prst="can">
              <a:avLst>
                <a:gd name="adj" fmla="val 46642"/>
              </a:avLst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4316" y="2024"/>
              <a:ext cx="254" cy="12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4316" y="2405"/>
              <a:ext cx="254" cy="12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4697" y="2405"/>
              <a:ext cx="254" cy="12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4507" y="2786"/>
              <a:ext cx="254" cy="12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Line 28"/>
            <p:cNvSpPr>
              <a:spLocks noChangeShapeType="1"/>
            </p:cNvSpPr>
            <p:nvPr/>
          </p:nvSpPr>
          <p:spPr bwMode="auto">
            <a:xfrm>
              <a:off x="4443" y="2151"/>
              <a:ext cx="0" cy="254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Line 29"/>
            <p:cNvSpPr>
              <a:spLocks noChangeShapeType="1"/>
            </p:cNvSpPr>
            <p:nvPr/>
          </p:nvSpPr>
          <p:spPr bwMode="auto">
            <a:xfrm>
              <a:off x="4507" y="2532"/>
              <a:ext cx="63" cy="254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Line 30"/>
            <p:cNvSpPr>
              <a:spLocks noChangeShapeType="1"/>
            </p:cNvSpPr>
            <p:nvPr/>
          </p:nvSpPr>
          <p:spPr bwMode="auto">
            <a:xfrm flipH="1">
              <a:off x="4697" y="2532"/>
              <a:ext cx="64" cy="254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Line 31"/>
            <p:cNvSpPr>
              <a:spLocks noChangeShapeType="1"/>
            </p:cNvSpPr>
            <p:nvPr/>
          </p:nvSpPr>
          <p:spPr bwMode="auto">
            <a:xfrm>
              <a:off x="3560" y="2069"/>
              <a:ext cx="57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Line 32"/>
            <p:cNvSpPr>
              <a:spLocks noChangeShapeType="1"/>
            </p:cNvSpPr>
            <p:nvPr/>
          </p:nvSpPr>
          <p:spPr bwMode="auto">
            <a:xfrm>
              <a:off x="2245" y="1480"/>
              <a:ext cx="590" cy="226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Line 33"/>
            <p:cNvSpPr>
              <a:spLocks noChangeShapeType="1"/>
            </p:cNvSpPr>
            <p:nvPr/>
          </p:nvSpPr>
          <p:spPr bwMode="auto">
            <a:xfrm>
              <a:off x="2290" y="2069"/>
              <a:ext cx="318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Line 34"/>
            <p:cNvSpPr>
              <a:spLocks noChangeShapeType="1"/>
            </p:cNvSpPr>
            <p:nvPr/>
          </p:nvSpPr>
          <p:spPr bwMode="auto">
            <a:xfrm flipV="1">
              <a:off x="2290" y="2478"/>
              <a:ext cx="545" cy="498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Text Box 35"/>
            <p:cNvSpPr txBox="1">
              <a:spLocks noChangeArrowheads="1"/>
            </p:cNvSpPr>
            <p:nvPr/>
          </p:nvSpPr>
          <p:spPr bwMode="auto">
            <a:xfrm>
              <a:off x="1383" y="1162"/>
              <a:ext cx="871" cy="379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tIns="11880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zh-CN" altLang="en-US" sz="20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应用程序</a:t>
              </a:r>
              <a:r>
                <a:rPr kumimoji="1"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23" name="Text Box 36"/>
            <p:cNvSpPr txBox="1">
              <a:spLocks noChangeArrowheads="1"/>
            </p:cNvSpPr>
            <p:nvPr/>
          </p:nvSpPr>
          <p:spPr bwMode="auto">
            <a:xfrm>
              <a:off x="1429" y="1933"/>
              <a:ext cx="871" cy="37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tIns="11880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zh-CN" altLang="en-US" sz="20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应用程序</a:t>
              </a:r>
              <a:r>
                <a:rPr kumimoji="1" lang="en-US" altLang="zh-CN" sz="20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  <p:sp>
          <p:nvSpPr>
            <p:cNvPr id="24" name="Text Box 38"/>
            <p:cNvSpPr txBox="1">
              <a:spLocks noChangeArrowheads="1"/>
            </p:cNvSpPr>
            <p:nvPr/>
          </p:nvSpPr>
          <p:spPr bwMode="auto">
            <a:xfrm>
              <a:off x="4370" y="1466"/>
              <a:ext cx="653" cy="25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数据库</a:t>
              </a:r>
            </a:p>
          </p:txBody>
        </p:sp>
        <p:sp>
          <p:nvSpPr>
            <p:cNvPr id="25" name="Text Box 39"/>
            <p:cNvSpPr txBox="1">
              <a:spLocks noChangeArrowheads="1"/>
            </p:cNvSpPr>
            <p:nvPr/>
          </p:nvSpPr>
          <p:spPr bwMode="auto">
            <a:xfrm>
              <a:off x="1891" y="2341"/>
              <a:ext cx="310" cy="528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eaVert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kumimoji="1" lang="en-US" altLang="zh-CN" sz="20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</a:p>
          </p:txBody>
        </p:sp>
      </p:grpSp>
      <p:sp>
        <p:nvSpPr>
          <p:cNvPr id="37" name="Title 2"/>
          <p:cNvSpPr txBox="1">
            <a:spLocks/>
          </p:cNvSpPr>
          <p:nvPr/>
        </p:nvSpPr>
        <p:spPr>
          <a:xfrm>
            <a:off x="323850" y="260350"/>
            <a:ext cx="7343775" cy="484188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2800" dirty="0" smtClean="0">
                <a:solidFill>
                  <a:schemeClr val="tx1"/>
                </a:solidFill>
                <a:latin typeface="微软雅黑" pitchFamily="34" charset="-122"/>
              </a:rPr>
              <a:t>数据库系统</a:t>
            </a:r>
            <a:r>
              <a:rPr lang="zh-CN" altLang="en-US" sz="2800" dirty="0">
                <a:solidFill>
                  <a:schemeClr val="tx1"/>
                </a:solidFill>
                <a:latin typeface="微软雅黑" pitchFamily="34" charset="-122"/>
              </a:rPr>
              <a:t>阶段 应用程序和数据之间的关系</a:t>
            </a:r>
            <a:endParaRPr lang="zh-CN" altLang="en-US" sz="2800" kern="0" dirty="0">
              <a:solidFill>
                <a:schemeClr val="tx1"/>
              </a:solidFill>
              <a:latin typeface="微软雅黑" pitchFamily="34" charset="-122"/>
            </a:endParaRPr>
          </a:p>
        </p:txBody>
      </p:sp>
      <p:sp>
        <p:nvSpPr>
          <p:cNvPr id="91140" name="Text Box 19"/>
          <p:cNvSpPr txBox="1">
            <a:spLocks noChangeArrowheads="1"/>
          </p:cNvSpPr>
          <p:nvPr/>
        </p:nvSpPr>
        <p:spPr bwMode="auto">
          <a:xfrm>
            <a:off x="877888" y="5414963"/>
            <a:ext cx="73866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数据库系统阶段 应用程序与数据之间的对应关系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sz="quarter" idx="15"/>
          </p:nvPr>
        </p:nvGraphicFramePr>
        <p:xfrm>
          <a:off x="304800" y="836613"/>
          <a:ext cx="8077200" cy="5411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2163" name="文本占位符 2"/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r>
              <a:rPr lang="zh-CN" altLang="en-US" smtClean="0"/>
              <a:t>数据库与数据库管理系统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/>
          </p:cNvSpPr>
          <p:nvPr/>
        </p:nvSpPr>
        <p:spPr>
          <a:xfrm>
            <a:off x="323850" y="260350"/>
            <a:ext cx="3240088" cy="484188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2800" kern="0" dirty="0" smtClean="0">
                <a:solidFill>
                  <a:schemeClr val="tx1"/>
                </a:solidFill>
                <a:latin typeface="微软雅黑" pitchFamily="34" charset="-122"/>
              </a:rPr>
              <a:t>章节目录</a:t>
            </a:r>
            <a:endParaRPr lang="zh-CN" altLang="en-US" sz="2800" kern="0" dirty="0">
              <a:solidFill>
                <a:schemeClr val="tx1"/>
              </a:solidFill>
              <a:latin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9750" y="998538"/>
            <a:ext cx="7127875" cy="28622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 </a:t>
            </a: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数据库系统概述</a:t>
            </a: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1.2 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数据模型</a:t>
            </a: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1.3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数据库系统的结构</a:t>
            </a: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1.4 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数据库系统的组成</a:t>
            </a: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1.5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</a:p>
        </p:txBody>
      </p:sp>
      <p:sp>
        <p:nvSpPr>
          <p:cNvPr id="4" name="矩形 3"/>
          <p:cNvSpPr/>
          <p:nvPr/>
        </p:nvSpPr>
        <p:spPr>
          <a:xfrm>
            <a:off x="323850" y="1574800"/>
            <a:ext cx="3887788" cy="630238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5"/>
          </p:nvPr>
        </p:nvSpPr>
        <p:spPr>
          <a:xfrm>
            <a:off x="317500" y="5013325"/>
            <a:ext cx="8077200" cy="863948"/>
          </a:xfr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2400" b="1" dirty="0" smtClean="0"/>
              <a:t>数据模型是对现实世界数据特征的抽象。使用数据模型来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描述数据</a:t>
            </a:r>
            <a:r>
              <a:rPr lang="zh-CN" altLang="en-US" sz="2400" b="1" dirty="0" smtClean="0"/>
              <a:t>、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组织数据</a:t>
            </a:r>
            <a:r>
              <a:rPr lang="zh-CN" altLang="en-US" sz="2400" b="1" dirty="0" smtClean="0"/>
              <a:t>和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对数据进行操作</a:t>
            </a:r>
            <a:r>
              <a:rPr lang="zh-CN" altLang="en-US" sz="2400" b="1" dirty="0" smtClean="0"/>
              <a:t>。</a:t>
            </a:r>
            <a:endParaRPr lang="zh-CN" altLang="en-US" sz="2400" b="1" dirty="0"/>
          </a:p>
        </p:txBody>
      </p:sp>
      <p:sp>
        <p:nvSpPr>
          <p:cNvPr id="95235" name="文本占位符 2"/>
          <p:cNvSpPr>
            <a:spLocks noGrp="1"/>
          </p:cNvSpPr>
          <p:nvPr>
            <p:ph type="body" sz="quarter" idx="4294967295"/>
          </p:nvPr>
        </p:nvSpPr>
        <p:spPr>
          <a:xfrm>
            <a:off x="179388" y="187325"/>
            <a:ext cx="8077200" cy="360363"/>
          </a:xfrm>
        </p:spPr>
        <p:txBody>
          <a:bodyPr/>
          <a:lstStyle/>
          <a:p>
            <a:r>
              <a:rPr lang="en-US" altLang="zh-CN" sz="2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2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数据模型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125538"/>
            <a:ext cx="8229600" cy="431800"/>
          </a:xfrm>
          <a:prstGeom prst="rect">
            <a:avLst/>
          </a:prstGeom>
        </p:spPr>
        <p:txBody>
          <a:bodyPr/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FontTx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FontTx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FontTx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FontTx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模型是对现实的简化</a:t>
            </a:r>
            <a:endParaRPr lang="zh-CN" altLang="en-US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00213"/>
            <a:ext cx="3690938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0" y="1677988"/>
            <a:ext cx="3479800" cy="239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sz="quarter" idx="15"/>
          </p:nvPr>
        </p:nvGraphicFramePr>
        <p:xfrm>
          <a:off x="304800" y="836613"/>
          <a:ext cx="8077200" cy="5411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6259" name="文本占位符 2"/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r>
              <a:rPr lang="zh-CN" altLang="en-US" dirty="0" smtClean="0"/>
              <a:t>两类数据模型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sz="quarter" idx="15"/>
          </p:nvPr>
        </p:nvGraphicFramePr>
        <p:xfrm>
          <a:off x="304800" y="836712"/>
          <a:ext cx="8077200" cy="576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7283" name="文本占位符 2"/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r>
              <a:rPr lang="zh-CN" altLang="en-US" smtClean="0"/>
              <a:t>客观对象的抽象过程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文本占位符 2"/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r>
              <a:rPr lang="zh-CN" altLang="en-US" smtClean="0">
                <a:latin typeface="微软雅黑" panose="020B0503020204020204" pitchFamily="34" charset="-122"/>
              </a:rPr>
              <a:t>现实世界中客观对象的抽象过程</a:t>
            </a:r>
          </a:p>
          <a:p>
            <a:endParaRPr lang="zh-CN" altLang="en-US" smtClean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979613" y="4221163"/>
            <a:ext cx="3313112" cy="7207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BBBBBB"/>
              </a:gs>
            </a:gsLst>
            <a:lin ang="5400000" scaled="1"/>
          </a:gra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marL="342900" indent="-3429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数据库管理系统支持的数据模型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643188" y="3213100"/>
            <a:ext cx="1943100" cy="576263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BBBBBB"/>
              </a:gs>
            </a:gsLst>
            <a:lin ang="5400000" scaled="1"/>
          </a:gra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marL="342900" indent="-3429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概念模型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081338" y="2132013"/>
            <a:ext cx="914400" cy="792162"/>
          </a:xfrm>
          <a:prstGeom prst="smileyFace">
            <a:avLst>
              <a:gd name="adj" fmla="val 4653"/>
            </a:avLst>
          </a:prstGeom>
          <a:gradFill rotWithShape="0">
            <a:gsLst>
              <a:gs pos="0">
                <a:srgbClr val="FFFFFF"/>
              </a:gs>
              <a:gs pos="100000">
                <a:srgbClr val="BBBBBB"/>
              </a:gs>
            </a:gsLst>
            <a:lin ang="5400000" scaled="1"/>
          </a:gra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 sz="1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AutoShape 9"/>
          <p:cNvSpPr>
            <a:spLocks noChangeArrowheads="1"/>
          </p:cNvSpPr>
          <p:nvPr/>
        </p:nvSpPr>
        <p:spPr bwMode="auto">
          <a:xfrm flipH="1">
            <a:off x="4716463" y="1700213"/>
            <a:ext cx="1081087" cy="1008062"/>
          </a:xfrm>
          <a:prstGeom prst="wedgeEllipseCallout">
            <a:avLst>
              <a:gd name="adj1" fmla="val 117250"/>
              <a:gd name="adj2" fmla="val 16611"/>
            </a:avLst>
          </a:prstGeom>
          <a:gradFill rotWithShape="0">
            <a:gsLst>
              <a:gs pos="0">
                <a:srgbClr val="FFFFFF"/>
              </a:gs>
              <a:gs pos="100000">
                <a:srgbClr val="BBBBBB"/>
              </a:gs>
            </a:gsLst>
            <a:lin ang="5400000" scaled="1"/>
          </a:gra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marL="342900" indent="-3429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认识</a:t>
            </a:r>
          </a:p>
          <a:p>
            <a:pPr eaLnBrk="1" hangingPunct="1">
              <a:spcBef>
                <a:spcPct val="0"/>
              </a:spcBef>
            </a:pP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抽象</a:t>
            </a: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466725" y="3349625"/>
            <a:ext cx="1104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信息世界</a:t>
            </a: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466725" y="4435475"/>
            <a:ext cx="1104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机器世界</a:t>
            </a:r>
          </a:p>
        </p:txBody>
      </p:sp>
      <p:sp>
        <p:nvSpPr>
          <p:cNvPr id="98313" name="Text Box 12"/>
          <p:cNvSpPr txBox="1">
            <a:spLocks noChangeArrowheads="1"/>
          </p:cNvSpPr>
          <p:nvPr/>
        </p:nvSpPr>
        <p:spPr bwMode="auto">
          <a:xfrm>
            <a:off x="2051050" y="5465763"/>
            <a:ext cx="34385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现实世界中客观对象的抽象过程</a:t>
            </a:r>
          </a:p>
        </p:txBody>
      </p:sp>
      <p:sp>
        <p:nvSpPr>
          <p:cNvPr id="11" name="Cloud"/>
          <p:cNvSpPr>
            <a:spLocks noChangeAspect="1" noEditPoints="1" noChangeArrowheads="1"/>
          </p:cNvSpPr>
          <p:nvPr/>
        </p:nvSpPr>
        <p:spPr bwMode="auto">
          <a:xfrm>
            <a:off x="2627313" y="908050"/>
            <a:ext cx="1800225" cy="917575"/>
          </a:xfrm>
          <a:custGeom>
            <a:avLst/>
            <a:gdLst>
              <a:gd name="T0" fmla="*/ 465392 w 21600"/>
              <a:gd name="T1" fmla="*/ 19489463 h 21600"/>
              <a:gd name="T2" fmla="*/ 75018793 w 21600"/>
              <a:gd name="T3" fmla="*/ 38937380 h 21600"/>
              <a:gd name="T4" fmla="*/ 149912487 w 21600"/>
              <a:gd name="T5" fmla="*/ 19489463 h 21600"/>
              <a:gd name="T6" fmla="*/ 75018793 w 21600"/>
              <a:gd name="T7" fmla="*/ 2228645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lnTo>
                  <a:pt x="1949" y="7180"/>
                </a:ln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现实世界</a:t>
            </a:r>
          </a:p>
        </p:txBody>
      </p:sp>
      <p:sp>
        <p:nvSpPr>
          <p:cNvPr id="12" name="Line 16"/>
          <p:cNvSpPr>
            <a:spLocks noChangeShapeType="1"/>
          </p:cNvSpPr>
          <p:nvPr/>
        </p:nvSpPr>
        <p:spPr bwMode="auto">
          <a:xfrm>
            <a:off x="3492500" y="1844675"/>
            <a:ext cx="0" cy="2873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Line 17"/>
          <p:cNvSpPr>
            <a:spLocks noChangeShapeType="1"/>
          </p:cNvSpPr>
          <p:nvPr/>
        </p:nvSpPr>
        <p:spPr bwMode="auto">
          <a:xfrm>
            <a:off x="3492500" y="2924175"/>
            <a:ext cx="0" cy="2873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Line 18"/>
          <p:cNvSpPr>
            <a:spLocks noChangeShapeType="1"/>
          </p:cNvSpPr>
          <p:nvPr/>
        </p:nvSpPr>
        <p:spPr bwMode="auto">
          <a:xfrm>
            <a:off x="3563938" y="3789363"/>
            <a:ext cx="0" cy="431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5" name="Group 30"/>
          <p:cNvGrpSpPr>
            <a:grpSpLocks/>
          </p:cNvGrpSpPr>
          <p:nvPr/>
        </p:nvGrpSpPr>
        <p:grpSpPr bwMode="auto">
          <a:xfrm>
            <a:off x="5867400" y="1887538"/>
            <a:ext cx="2514600" cy="606425"/>
            <a:chOff x="3782" y="2568"/>
            <a:chExt cx="1769" cy="382"/>
          </a:xfrm>
        </p:grpSpPr>
        <p:sp>
          <p:nvSpPr>
            <p:cNvPr id="98325" name="Text Box 22"/>
            <p:cNvSpPr txBox="1">
              <a:spLocks noChangeArrowheads="1"/>
            </p:cNvSpPr>
            <p:nvPr/>
          </p:nvSpPr>
          <p:spPr bwMode="auto">
            <a:xfrm>
              <a:off x="3782" y="2568"/>
              <a:ext cx="1769" cy="382"/>
            </a:xfrm>
            <a:prstGeom prst="rect">
              <a:avLst/>
            </a:prstGeom>
            <a:noFill/>
            <a:ln w="25400" algn="ctr">
              <a:solidFill>
                <a:schemeClr val="fol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现实世界       概念模型</a:t>
              </a:r>
            </a:p>
            <a:p>
              <a:pPr eaLnBrk="1" hangingPunct="1">
                <a:spcBef>
                  <a:spcPct val="0"/>
                </a:spcBef>
              </a:pPr>
              <a:r>
                <a: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数据库设计人员完成</a:t>
              </a:r>
            </a:p>
          </p:txBody>
        </p:sp>
        <p:sp>
          <p:nvSpPr>
            <p:cNvPr id="98326" name="AutoShape 24"/>
            <p:cNvSpPr>
              <a:spLocks noChangeArrowheads="1"/>
            </p:cNvSpPr>
            <p:nvPr/>
          </p:nvSpPr>
          <p:spPr bwMode="auto">
            <a:xfrm>
              <a:off x="4506" y="2631"/>
              <a:ext cx="181" cy="90"/>
            </a:xfrm>
            <a:prstGeom prst="rightArrow">
              <a:avLst>
                <a:gd name="adj1" fmla="val 50000"/>
                <a:gd name="adj2" fmla="val 50278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BBBBBB"/>
                </a:gs>
              </a:gsLst>
              <a:lin ang="5400000" scaled="1"/>
            </a:gra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Group 31"/>
          <p:cNvGrpSpPr>
            <a:grpSpLocks/>
          </p:cNvGrpSpPr>
          <p:nvPr/>
        </p:nvGrpSpPr>
        <p:grpSpPr bwMode="auto">
          <a:xfrm>
            <a:off x="5597525" y="4500563"/>
            <a:ext cx="2252663" cy="584200"/>
            <a:chOff x="3787" y="3218"/>
            <a:chExt cx="1499" cy="368"/>
          </a:xfrm>
        </p:grpSpPr>
        <p:sp>
          <p:nvSpPr>
            <p:cNvPr id="98323" name="Text Box 20"/>
            <p:cNvSpPr txBox="1">
              <a:spLocks noChangeArrowheads="1"/>
            </p:cNvSpPr>
            <p:nvPr/>
          </p:nvSpPr>
          <p:spPr bwMode="auto">
            <a:xfrm>
              <a:off x="3787" y="3218"/>
              <a:ext cx="1499" cy="368"/>
            </a:xfrm>
            <a:prstGeom prst="rect">
              <a:avLst/>
            </a:prstGeom>
            <a:noFill/>
            <a:ln w="25400" algn="ctr">
              <a:solidFill>
                <a:schemeClr val="fol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逻辑模型       物理模型</a:t>
              </a:r>
            </a:p>
            <a:p>
              <a:pPr eaLnBrk="1" hangingPunct="1">
                <a:spcBef>
                  <a:spcPct val="0"/>
                </a:spcBef>
              </a:pPr>
              <a:r>
                <a: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由</a:t>
              </a:r>
              <a:r>
                <a:rPr lang="en-US" altLang="zh-CN" sz="16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DBMS</a:t>
              </a:r>
              <a:r>
                <a: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</a:t>
              </a:r>
            </a:p>
          </p:txBody>
        </p:sp>
        <p:sp>
          <p:nvSpPr>
            <p:cNvPr id="98324" name="AutoShape 27"/>
            <p:cNvSpPr>
              <a:spLocks noChangeArrowheads="1"/>
            </p:cNvSpPr>
            <p:nvPr/>
          </p:nvSpPr>
          <p:spPr bwMode="auto">
            <a:xfrm>
              <a:off x="4431" y="3284"/>
              <a:ext cx="181" cy="90"/>
            </a:xfrm>
            <a:prstGeom prst="rightArrow">
              <a:avLst>
                <a:gd name="adj1" fmla="val 50000"/>
                <a:gd name="adj2" fmla="val 50278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BBBBBB"/>
                </a:gs>
              </a:gsLst>
              <a:lin ang="5400000" scaled="1"/>
            </a:gra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Group 32"/>
          <p:cNvGrpSpPr>
            <a:grpSpLocks/>
          </p:cNvGrpSpPr>
          <p:nvPr/>
        </p:nvGrpSpPr>
        <p:grpSpPr bwMode="auto">
          <a:xfrm>
            <a:off x="5608638" y="3429000"/>
            <a:ext cx="2563812" cy="830263"/>
            <a:chOff x="3782" y="2568"/>
            <a:chExt cx="1769" cy="523"/>
          </a:xfrm>
        </p:grpSpPr>
        <p:sp>
          <p:nvSpPr>
            <p:cNvPr id="98321" name="Text Box 33"/>
            <p:cNvSpPr txBox="1">
              <a:spLocks noChangeArrowheads="1"/>
            </p:cNvSpPr>
            <p:nvPr/>
          </p:nvSpPr>
          <p:spPr bwMode="auto">
            <a:xfrm>
              <a:off x="3782" y="2568"/>
              <a:ext cx="1769" cy="523"/>
            </a:xfrm>
            <a:prstGeom prst="rect">
              <a:avLst/>
            </a:prstGeom>
            <a:noFill/>
            <a:ln w="25400" algn="ctr">
              <a:solidFill>
                <a:schemeClr val="fol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概念模型       逻辑模型</a:t>
              </a:r>
            </a:p>
            <a:p>
              <a:pPr eaLnBrk="1" hangingPunct="1">
                <a:spcBef>
                  <a:spcPct val="0"/>
                </a:spcBef>
              </a:pPr>
              <a:r>
                <a: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数据库设计人员完成</a:t>
              </a:r>
              <a:endPara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spcBef>
                  <a:spcPct val="0"/>
                </a:spcBef>
              </a:pPr>
              <a:r>
                <a: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数据库设计工具协助完成</a:t>
              </a:r>
            </a:p>
          </p:txBody>
        </p:sp>
        <p:sp>
          <p:nvSpPr>
            <p:cNvPr id="98322" name="AutoShape 34"/>
            <p:cNvSpPr>
              <a:spLocks noChangeArrowheads="1"/>
            </p:cNvSpPr>
            <p:nvPr/>
          </p:nvSpPr>
          <p:spPr bwMode="auto">
            <a:xfrm>
              <a:off x="4458" y="2631"/>
              <a:ext cx="181" cy="90"/>
            </a:xfrm>
            <a:prstGeom prst="rightArrow">
              <a:avLst>
                <a:gd name="adj1" fmla="val 50000"/>
                <a:gd name="adj2" fmla="val 50278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BBBBBB"/>
                </a:gs>
              </a:gsLst>
              <a:lin ang="5400000" scaled="1"/>
            </a:gra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/>
      <p:bldP spid="11" grpId="0" animBg="1" autoUpdateAnimBg="0"/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13" y="4551363"/>
            <a:ext cx="2190750" cy="177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288" y="1295400"/>
            <a:ext cx="1416050" cy="141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25" y="4283075"/>
            <a:ext cx="1865313" cy="207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2852738"/>
            <a:ext cx="1179512" cy="117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5" y="1311275"/>
            <a:ext cx="1371600" cy="119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2"/>
          <p:cNvSpPr txBox="1">
            <a:spLocks/>
          </p:cNvSpPr>
          <p:nvPr/>
        </p:nvSpPr>
        <p:spPr>
          <a:xfrm>
            <a:off x="323850" y="260350"/>
            <a:ext cx="3373438" cy="484188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2800" kern="0" dirty="0" smtClean="0">
                <a:solidFill>
                  <a:schemeClr val="tx1"/>
                </a:solidFill>
                <a:latin typeface="微软雅黑" pitchFamily="34" charset="-122"/>
              </a:rPr>
              <a:t>数据库管理系统</a:t>
            </a:r>
            <a:endParaRPr lang="zh-CN" altLang="en-US" sz="2800" kern="0" dirty="0">
              <a:solidFill>
                <a:schemeClr val="tx1"/>
              </a:solidFill>
              <a:latin typeface="微软雅黑" pitchFamily="34" charset="-122"/>
            </a:endParaRPr>
          </a:p>
        </p:txBody>
      </p:sp>
      <p:pic>
        <p:nvPicPr>
          <p:cNvPr id="26632" name="图片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613" y="2338388"/>
            <a:ext cx="2300287" cy="155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图片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4246563"/>
            <a:ext cx="2046288" cy="171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4" name="图片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888" y="1498600"/>
            <a:ext cx="19050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5" name="矩形 18"/>
          <p:cNvSpPr>
            <a:spLocks noChangeArrowheads="1"/>
          </p:cNvSpPr>
          <p:nvPr/>
        </p:nvSpPr>
        <p:spPr bwMode="auto">
          <a:xfrm>
            <a:off x="3697288" y="5959475"/>
            <a:ext cx="10826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开源数据库</a:t>
            </a:r>
          </a:p>
        </p:txBody>
      </p:sp>
      <p:sp>
        <p:nvSpPr>
          <p:cNvPr id="26636" name="矩形 19"/>
          <p:cNvSpPr>
            <a:spLocks noChangeArrowheads="1"/>
          </p:cNvSpPr>
          <p:nvPr/>
        </p:nvSpPr>
        <p:spPr bwMode="auto">
          <a:xfrm>
            <a:off x="336550" y="4054475"/>
            <a:ext cx="10826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开源数据库</a:t>
            </a:r>
          </a:p>
        </p:txBody>
      </p:sp>
      <p:sp>
        <p:nvSpPr>
          <p:cNvPr id="26637" name="矩形 20"/>
          <p:cNvSpPr>
            <a:spLocks noChangeArrowheads="1"/>
          </p:cNvSpPr>
          <p:nvPr/>
        </p:nvSpPr>
        <p:spPr bwMode="auto">
          <a:xfrm>
            <a:off x="3303588" y="1177925"/>
            <a:ext cx="10810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开源数据库</a:t>
            </a:r>
          </a:p>
        </p:txBody>
      </p:sp>
      <p:sp>
        <p:nvSpPr>
          <p:cNvPr id="26638" name="矩形 21"/>
          <p:cNvSpPr>
            <a:spLocks noChangeArrowheads="1"/>
          </p:cNvSpPr>
          <p:nvPr/>
        </p:nvSpPr>
        <p:spPr bwMode="auto">
          <a:xfrm>
            <a:off x="1360488" y="6167438"/>
            <a:ext cx="10826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开源数据库</a:t>
            </a:r>
          </a:p>
        </p:txBody>
      </p:sp>
      <p:sp>
        <p:nvSpPr>
          <p:cNvPr id="26639" name="矩形 22"/>
          <p:cNvSpPr>
            <a:spLocks noChangeArrowheads="1"/>
          </p:cNvSpPr>
          <p:nvPr/>
        </p:nvSpPr>
        <p:spPr bwMode="auto">
          <a:xfrm>
            <a:off x="2487613" y="2760663"/>
            <a:ext cx="10810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开源数据库</a:t>
            </a:r>
          </a:p>
        </p:txBody>
      </p:sp>
      <p:sp>
        <p:nvSpPr>
          <p:cNvPr id="26640" name="矩形 23"/>
          <p:cNvSpPr>
            <a:spLocks noChangeArrowheads="1"/>
          </p:cNvSpPr>
          <p:nvPr/>
        </p:nvSpPr>
        <p:spPr bwMode="auto">
          <a:xfrm>
            <a:off x="701675" y="981075"/>
            <a:ext cx="10810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开源数据库</a:t>
            </a:r>
          </a:p>
        </p:txBody>
      </p:sp>
      <p:pic>
        <p:nvPicPr>
          <p:cNvPr id="26641" name="图片 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488" y="2984500"/>
            <a:ext cx="2687637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sz="quarter" idx="15"/>
          </p:nvPr>
        </p:nvGraphicFramePr>
        <p:xfrm>
          <a:off x="304800" y="836613"/>
          <a:ext cx="8077200" cy="5411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9331" name="文本占位符 2"/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r>
              <a:rPr lang="zh-CN" altLang="en-US" smtClean="0"/>
              <a:t>概念模型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2666117481"/>
              </p:ext>
            </p:extLst>
          </p:nvPr>
        </p:nvGraphicFramePr>
        <p:xfrm>
          <a:off x="304800" y="764705"/>
          <a:ext cx="8077200" cy="5892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0355" name="文本占位符 2"/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r>
              <a:rPr lang="en-US" altLang="zh-CN" smtClean="0"/>
              <a:t>1.</a:t>
            </a:r>
            <a:r>
              <a:rPr lang="zh-CN" altLang="en-US" smtClean="0"/>
              <a:t>信息世界中的基本概念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4294967295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2.</a:t>
            </a:r>
            <a:r>
              <a:rPr lang="zh-CN" altLang="zh-CN" dirty="0"/>
              <a:t>实体</a:t>
            </a:r>
            <a:r>
              <a:rPr lang="en-US" altLang="zh-CN" dirty="0"/>
              <a:t>-</a:t>
            </a:r>
            <a:r>
              <a:rPr lang="zh-CN" altLang="zh-CN" dirty="0"/>
              <a:t>联系方法（</a:t>
            </a:r>
            <a:r>
              <a:rPr lang="en-US" altLang="zh-CN" dirty="0"/>
              <a:t>Entity-Relationship Approach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3088517449"/>
              </p:ext>
            </p:extLst>
          </p:nvPr>
        </p:nvGraphicFramePr>
        <p:xfrm>
          <a:off x="755576" y="1412776"/>
          <a:ext cx="6906344" cy="4259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9605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2029212162"/>
              </p:ext>
            </p:extLst>
          </p:nvPr>
        </p:nvGraphicFramePr>
        <p:xfrm>
          <a:off x="304800" y="764705"/>
          <a:ext cx="8077200" cy="5892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0355" name="文本占位符 2"/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r>
              <a:rPr lang="zh-CN" altLang="en-US" dirty="0" smtClean="0"/>
              <a:t>数据模型的组成要素</a:t>
            </a:r>
          </a:p>
        </p:txBody>
      </p:sp>
    </p:spTree>
    <p:extLst>
      <p:ext uri="{BB962C8B-B14F-4D97-AF65-F5344CB8AC3E}">
        <p14:creationId xmlns:p14="http://schemas.microsoft.com/office/powerpoint/2010/main" val="217057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r>
              <a:rPr lang="zh-CN" altLang="en-US" dirty="0" smtClean="0"/>
              <a:t>数据操作（续）</a:t>
            </a:r>
            <a:endParaRPr lang="zh-CN" altLang="en-US" dirty="0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3388647153"/>
              </p:ext>
            </p:extLst>
          </p:nvPr>
        </p:nvGraphicFramePr>
        <p:xfrm>
          <a:off x="539552" y="1268760"/>
          <a:ext cx="7632848" cy="468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4832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544516440"/>
              </p:ext>
            </p:extLst>
          </p:nvPr>
        </p:nvGraphicFramePr>
        <p:xfrm>
          <a:off x="304800" y="836613"/>
          <a:ext cx="8077200" cy="5411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文本占位符 2"/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r>
              <a:rPr lang="zh-CN" altLang="en-US" dirty="0" smtClean="0"/>
              <a:t>关系模型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336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2460636950"/>
              </p:ext>
            </p:extLst>
          </p:nvPr>
        </p:nvGraphicFramePr>
        <p:xfrm>
          <a:off x="304800" y="836613"/>
          <a:ext cx="8077200" cy="5411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文本占位符 2"/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r>
              <a:rPr lang="zh-CN" altLang="en-US" dirty="0" smtClean="0"/>
              <a:t>关系模型的要素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528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5"/>
          </p:nvPr>
        </p:nvSpPr>
        <p:spPr>
          <a:xfrm>
            <a:off x="323528" y="1052736"/>
            <a:ext cx="8077200" cy="1440160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zh-CN" altLang="en-US" sz="2800" dirty="0"/>
              <a:t>在</a:t>
            </a:r>
            <a:r>
              <a:rPr lang="zh-CN" altLang="en-US" sz="2800" dirty="0">
                <a:solidFill>
                  <a:srgbClr val="746AFC"/>
                </a:solidFill>
              </a:rPr>
              <a:t>用户观点</a:t>
            </a:r>
            <a:r>
              <a:rPr lang="zh-CN" altLang="en-US" sz="2800" dirty="0"/>
              <a:t>下，关系模型中数据的逻辑结构是一张二维表，它由行和列组成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r>
              <a:rPr lang="zh-CN" altLang="en-US" dirty="0" smtClean="0"/>
              <a:t>关系模型的数据结构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683568" y="2492896"/>
            <a:ext cx="7272809" cy="3614739"/>
            <a:chOff x="1331913" y="2117725"/>
            <a:chExt cx="7272809" cy="3614739"/>
          </a:xfrm>
        </p:grpSpPr>
        <p:graphicFrame>
          <p:nvGraphicFramePr>
            <p:cNvPr id="4" name="Group 128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380730158"/>
                </p:ext>
              </p:extLst>
            </p:nvPr>
          </p:nvGraphicFramePr>
          <p:xfrm>
            <a:off x="1331913" y="3197225"/>
            <a:ext cx="6481762" cy="2535239"/>
          </p:xfrm>
          <a:graphic>
            <a:graphicData uri="http://schemas.openxmlformats.org/drawingml/2006/table">
              <a:tbl>
                <a:tblPr/>
                <a:tblGrid>
                  <a:gridCol w="1081087"/>
                  <a:gridCol w="1079500"/>
                  <a:gridCol w="1081088"/>
                  <a:gridCol w="1079500"/>
                  <a:gridCol w="1081087"/>
                  <a:gridCol w="1079500"/>
                </a:tblGrid>
                <a:tr h="508000">
                  <a:tc>
                    <a:txBody>
                      <a:bodyPr/>
                      <a:lstStyle/>
                      <a:p>
                        <a:pPr marL="342900" marR="0" lvl="0" indent="-34290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1" lang="zh-CN" altLang="en-US" sz="20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pitchFamily="2" charset="-122"/>
                          </a:rPr>
                          <a:t>学  号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folHlink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342900" marR="0" lvl="0" indent="-34290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1" lang="zh-CN" altLang="en-US" sz="20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pitchFamily="2" charset="-122"/>
                          </a:rPr>
                          <a:t>姓  名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342900" marR="0" lvl="0" indent="-34290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1" lang="zh-CN" altLang="en-US" sz="20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pitchFamily="2" charset="-122"/>
                          </a:rPr>
                          <a:t>年  龄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342900" marR="0" lvl="0" indent="-34290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1" lang="zh-CN" altLang="en-US" sz="20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pitchFamily="2" charset="-122"/>
                          </a:rPr>
                          <a:t>性  别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342900" marR="0" lvl="0" indent="-34290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1" lang="zh-CN" altLang="en-US" sz="20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pitchFamily="2" charset="-122"/>
                          </a:rPr>
                          <a:t>系  名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342900" marR="0" lvl="0" indent="-34290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1" lang="zh-CN" altLang="en-US" sz="20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pitchFamily="2" charset="-122"/>
                          </a:rPr>
                          <a:t>年  级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</a:tr>
                <a:tr h="506413">
                  <a:tc>
                    <a:txBody>
                      <a:bodyPr/>
                      <a:lstStyle/>
                      <a:p>
                        <a:pPr marL="342900" marR="0" lvl="0" indent="-34290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1" lang="en-US" altLang="zh-CN" sz="20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pitchFamily="2" charset="-122"/>
                          </a:rPr>
                          <a:t>2013004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rgbClr val="8960E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342900" marR="0" lvl="0" indent="-34290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1" lang="zh-CN" altLang="en-US" sz="20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pitchFamily="2" charset="-122"/>
                          </a:rPr>
                          <a:t>王小明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rgbClr val="8960E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342900" marR="0" lvl="0" indent="-34290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1" lang="en-US" altLang="zh-CN" sz="20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pitchFamily="2" charset="-122"/>
                          </a:rPr>
                          <a:t>19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rgbClr val="8960E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342900" marR="0" lvl="0" indent="-34290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1" lang="zh-CN" altLang="en-US" sz="20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pitchFamily="2" charset="-122"/>
                          </a:rPr>
                          <a:t>女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rgbClr val="8960E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342900" marR="0" lvl="0" indent="-34290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1" lang="zh-CN" altLang="en-US" sz="20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pitchFamily="2" charset="-122"/>
                          </a:rPr>
                          <a:t>社会学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rgbClr val="8960E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342900" marR="0" lvl="0" indent="-34290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1" lang="en-US" altLang="zh-CN" sz="20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pitchFamily="2" charset="-122"/>
                          </a:rPr>
                          <a:t>2013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rgbClr val="8960EE"/>
                      </a:solidFill>
                    </a:tcPr>
                  </a:tc>
                </a:tr>
                <a:tr h="506413">
                  <a:tc>
                    <a:txBody>
                      <a:bodyPr/>
                      <a:lstStyle/>
                      <a:p>
                        <a:pPr marL="342900" marR="0" lvl="0" indent="-34290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1" lang="en-US" altLang="zh-CN" sz="20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pitchFamily="2" charset="-122"/>
                          </a:rPr>
                          <a:t>2013006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folHlink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342900" marR="0" lvl="0" indent="-34290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1" lang="zh-CN" altLang="en-US" sz="20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pitchFamily="2" charset="-122"/>
                          </a:rPr>
                          <a:t>黄大鹏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342900" marR="0" lvl="0" indent="-34290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1" lang="en-US" altLang="zh-CN" sz="20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pitchFamily="2" charset="-122"/>
                          </a:rPr>
                          <a:t>20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342900" marR="0" lvl="0" indent="-34290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1" lang="zh-CN" altLang="en-US" sz="20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pitchFamily="2" charset="-122"/>
                          </a:rPr>
                          <a:t>男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342900" marR="0" lvl="0" indent="-34290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1" lang="zh-CN" altLang="en-US" sz="20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pitchFamily="2" charset="-122"/>
                          </a:rPr>
                          <a:t>商品学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342900" marR="0" lvl="0" indent="-34290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1" lang="en-US" altLang="zh-CN" sz="20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pitchFamily="2" charset="-122"/>
                          </a:rPr>
                          <a:t>2013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</a:tr>
                <a:tr h="506413">
                  <a:tc>
                    <a:txBody>
                      <a:bodyPr/>
                      <a:lstStyle/>
                      <a:p>
                        <a:pPr marL="342900" marR="0" lvl="0" indent="-34290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1" lang="en-US" altLang="zh-CN" sz="20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pitchFamily="2" charset="-122"/>
                          </a:rPr>
                          <a:t>2013008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folHlink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342900" marR="0" lvl="0" indent="-34290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1" lang="zh-CN" altLang="en-US" sz="20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pitchFamily="2" charset="-122"/>
                          </a:rPr>
                          <a:t>张文斌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342900" marR="0" lvl="0" indent="-34290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1" lang="en-US" altLang="zh-CN" sz="20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pitchFamily="2" charset="-122"/>
                          </a:rPr>
                          <a:t>18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342900" marR="0" lvl="0" indent="-34290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1" lang="zh-CN" altLang="en-US" sz="20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pitchFamily="2" charset="-122"/>
                          </a:rPr>
                          <a:t>女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342900" marR="0" lvl="0" indent="-34290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1" lang="zh-CN" altLang="en-US" sz="20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pitchFamily="2" charset="-122"/>
                          </a:rPr>
                          <a:t>法律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342900" marR="0" lvl="0" indent="-34290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1" lang="en-US" altLang="zh-CN" sz="20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pitchFamily="2" charset="-122"/>
                          </a:rPr>
                          <a:t>2013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</a:tr>
                <a:tr h="508000">
                  <a:tc>
                    <a:txBody>
                      <a:bodyPr/>
                      <a:lstStyle/>
                      <a:p>
                        <a:pPr marL="342900" marR="0" lvl="0" indent="-34290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1" lang="en-US" altLang="zh-CN" sz="20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pitchFamily="2" charset="-122"/>
                            <a:cs typeface="Times New Roman" pitchFamily="18" charset="0"/>
                          </a:rPr>
                          <a:t>…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folHlink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342900" marR="0" lvl="0" indent="-34290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1" lang="en-US" altLang="zh-CN" sz="20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pitchFamily="2" charset="-122"/>
                            <a:cs typeface="Times New Roman" pitchFamily="18" charset="0"/>
                          </a:rPr>
                          <a:t>…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342900" marR="0" lvl="0" indent="-34290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1" lang="en-US" altLang="zh-CN" sz="20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pitchFamily="2" charset="-122"/>
                            <a:cs typeface="Times New Roman" pitchFamily="18" charset="0"/>
                          </a:rPr>
                          <a:t>…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342900" marR="0" lvl="0" indent="-34290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1" lang="en-US" altLang="zh-CN" sz="20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pitchFamily="2" charset="-122"/>
                            <a:cs typeface="Times New Roman" pitchFamily="18" charset="0"/>
                          </a:rPr>
                          <a:t>…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342900" marR="0" lvl="0" indent="-34290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1" lang="en-US" altLang="zh-CN" sz="20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pitchFamily="2" charset="-122"/>
                            <a:cs typeface="Times New Roman" pitchFamily="18" charset="0"/>
                          </a:rPr>
                          <a:t>…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342900" marR="0" lvl="0" indent="-34290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1" lang="en-US" altLang="zh-CN" sz="20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pitchFamily="2" charset="-122"/>
                            <a:cs typeface="Times New Roman" pitchFamily="18" charset="0"/>
                          </a:rPr>
                          <a:t>…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</a:tr>
              </a:tbl>
            </a:graphicData>
          </a:graphic>
        </p:graphicFrame>
        <p:sp>
          <p:nvSpPr>
            <p:cNvPr id="5" name="AutoShape 1285"/>
            <p:cNvSpPr>
              <a:spLocks noChangeArrowheads="1"/>
            </p:cNvSpPr>
            <p:nvPr/>
          </p:nvSpPr>
          <p:spPr bwMode="auto">
            <a:xfrm>
              <a:off x="2627313" y="2117725"/>
              <a:ext cx="914400" cy="609600"/>
            </a:xfrm>
            <a:prstGeom prst="wedgeRectCallout">
              <a:avLst>
                <a:gd name="adj1" fmla="val -148611"/>
                <a:gd name="adj2" fmla="val 126301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BBBBBB"/>
                </a:gs>
              </a:gsLst>
              <a:lin ang="5400000" scaled="1"/>
            </a:gra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marL="342900" indent="-342900"/>
              <a:r>
                <a:rPr lang="zh-CN" altLang="en-US" b="1"/>
                <a:t>属性</a:t>
              </a:r>
            </a:p>
          </p:txBody>
        </p:sp>
        <p:sp>
          <p:nvSpPr>
            <p:cNvPr id="6" name="AutoShape 1286"/>
            <p:cNvSpPr>
              <a:spLocks noChangeArrowheads="1"/>
            </p:cNvSpPr>
            <p:nvPr/>
          </p:nvSpPr>
          <p:spPr bwMode="auto">
            <a:xfrm>
              <a:off x="7164562" y="2333625"/>
              <a:ext cx="1440160" cy="609600"/>
            </a:xfrm>
            <a:prstGeom prst="wedgeRectCallout">
              <a:avLst>
                <a:gd name="adj1" fmla="val -70315"/>
                <a:gd name="adj2" fmla="val 204426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BBBBBB"/>
                </a:gs>
              </a:gsLst>
              <a:lin ang="5400000" scaled="1"/>
            </a:gra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marL="342900" indent="-342900"/>
              <a:r>
                <a:rPr lang="zh-CN" altLang="en-US" b="1" dirty="0" smtClean="0"/>
                <a:t>记录</a:t>
              </a:r>
              <a:r>
                <a:rPr lang="en-US" altLang="zh-CN" b="1" dirty="0" smtClean="0"/>
                <a:t>/</a:t>
              </a:r>
              <a:r>
                <a:rPr lang="zh-CN" altLang="en-US" b="1" dirty="0" smtClean="0"/>
                <a:t>元组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6663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3217499932"/>
              </p:ext>
            </p:extLst>
          </p:nvPr>
        </p:nvGraphicFramePr>
        <p:xfrm>
          <a:off x="304800" y="836613"/>
          <a:ext cx="8077200" cy="5832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文本占位符 2"/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r>
              <a:rPr lang="zh-CN" altLang="en-US" dirty="0"/>
              <a:t>关系模型的数据结构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986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5"/>
          </p:nvPr>
        </p:nvSpPr>
        <p:spPr>
          <a:xfrm>
            <a:off x="107504" y="836712"/>
            <a:ext cx="8274496" cy="2664296"/>
          </a:xfrm>
        </p:spPr>
        <p:txBody>
          <a:bodyPr/>
          <a:lstStyle/>
          <a:p>
            <a:pPr marL="342900" indent="-342900" algn="just" eaLnBrk="1" hangingPunct="1">
              <a:lnSpc>
                <a:spcPct val="120000"/>
              </a:lnSpc>
              <a:buFont typeface="Arial" pitchFamily="34" charset="0"/>
              <a:buChar char="•"/>
            </a:pPr>
            <a:r>
              <a:rPr lang="zh-CN" altLang="en-US" sz="2400" dirty="0"/>
              <a:t>关系必须是规范化的，满足一定的规范条件</a:t>
            </a:r>
          </a:p>
          <a:p>
            <a:pPr marL="800100" lvl="1" indent="-342900" algn="just" eaLnBrk="1" hangingPunct="1">
              <a:lnSpc>
                <a:spcPct val="120000"/>
              </a:lnSpc>
              <a:buFont typeface="Arial" pitchFamily="34" charset="0"/>
              <a:buChar char="•"/>
            </a:pPr>
            <a:r>
              <a:rPr lang="zh-CN" altLang="en-US" sz="2400" dirty="0"/>
              <a:t>最基本的规范条件：关系的每一个分量必须是一个不可分</a:t>
            </a:r>
            <a:r>
              <a:rPr lang="zh-CN" altLang="en-US" sz="2400" dirty="0" smtClean="0"/>
              <a:t>的数据项</a:t>
            </a:r>
            <a:r>
              <a:rPr lang="en-US" altLang="zh-CN" sz="2400" dirty="0"/>
              <a:t>, </a:t>
            </a:r>
            <a:r>
              <a:rPr lang="zh-CN" altLang="en-US" sz="2400" dirty="0">
                <a:solidFill>
                  <a:srgbClr val="FF00FF"/>
                </a:solidFill>
              </a:rPr>
              <a:t>不允许表中还有表 </a:t>
            </a:r>
          </a:p>
          <a:p>
            <a:pPr marL="342900" indent="-342900" algn="just" eaLnBrk="1" hangingPunct="1">
              <a:lnSpc>
                <a:spcPct val="120000"/>
              </a:lnSpc>
              <a:buFont typeface="Arial" pitchFamily="34" charset="0"/>
              <a:buChar char="•"/>
            </a:pPr>
            <a:r>
              <a:rPr lang="zh-CN" altLang="en-US" sz="2400" dirty="0" smtClean="0"/>
              <a:t>图</a:t>
            </a:r>
            <a:r>
              <a:rPr lang="en-US" altLang="zh-CN" sz="2400" dirty="0"/>
              <a:t>1.15</a:t>
            </a:r>
            <a:r>
              <a:rPr lang="zh-CN" altLang="en-US" sz="2400" dirty="0"/>
              <a:t>中工资和扣除是可分的</a:t>
            </a:r>
            <a:r>
              <a:rPr lang="zh-CN" altLang="en-US" sz="2400" dirty="0" smtClean="0"/>
              <a:t>数据项</a:t>
            </a:r>
            <a:r>
              <a:rPr lang="en-US" altLang="zh-CN" sz="2400" dirty="0" smtClean="0"/>
              <a:t>, </a:t>
            </a:r>
            <a:r>
              <a:rPr lang="zh-CN" altLang="en-US" sz="2400" dirty="0" smtClean="0">
                <a:solidFill>
                  <a:srgbClr val="FF00FF"/>
                </a:solidFill>
              </a:rPr>
              <a:t>不</a:t>
            </a:r>
            <a:r>
              <a:rPr lang="zh-CN" altLang="en-US" sz="2400" dirty="0">
                <a:solidFill>
                  <a:srgbClr val="FF00FF"/>
                </a:solidFill>
              </a:rPr>
              <a:t>符合关系模型要求 </a:t>
            </a:r>
          </a:p>
          <a:p>
            <a:pPr marL="342900" indent="-342900">
              <a:buFont typeface="Arial" pitchFamily="34" charset="0"/>
              <a:buChar char="•"/>
            </a:pPr>
            <a:endParaRPr lang="zh-CN" altLang="en-US" sz="24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r>
              <a:rPr lang="zh-CN" altLang="en-US" dirty="0"/>
              <a:t>关系模型的数据结构</a:t>
            </a:r>
          </a:p>
          <a:p>
            <a:endParaRPr lang="zh-CN" altLang="en-US" dirty="0"/>
          </a:p>
        </p:txBody>
      </p:sp>
      <p:graphicFrame>
        <p:nvGraphicFramePr>
          <p:cNvPr id="4" name="Group 4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906012"/>
              </p:ext>
            </p:extLst>
          </p:nvPr>
        </p:nvGraphicFramePr>
        <p:xfrm>
          <a:off x="107504" y="3429000"/>
          <a:ext cx="8352927" cy="2431098"/>
        </p:xfrm>
        <a:graphic>
          <a:graphicData uri="http://schemas.openxmlformats.org/drawingml/2006/table">
            <a:tbl>
              <a:tblPr/>
              <a:tblGrid>
                <a:gridCol w="889110"/>
                <a:gridCol w="640708"/>
                <a:gridCol w="646155"/>
                <a:gridCol w="1123082"/>
                <a:gridCol w="1131555"/>
                <a:gridCol w="1114611"/>
                <a:gridCol w="701927"/>
                <a:gridCol w="1333661"/>
                <a:gridCol w="772118"/>
              </a:tblGrid>
              <a:tr h="469900"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职工号</a:t>
                      </a:r>
                    </a:p>
                  </a:txBody>
                  <a:tcPr marL="91444" marR="91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姓名</a:t>
                      </a:r>
                    </a:p>
                  </a:txBody>
                  <a:tcPr marL="91444" marR="9144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职称</a:t>
                      </a:r>
                    </a:p>
                  </a:txBody>
                  <a:tcPr marL="91444" marR="9144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工 资</a:t>
                      </a:r>
                    </a:p>
                  </a:txBody>
                  <a:tcPr marL="91444" marR="9144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扣 除</a:t>
                      </a:r>
                    </a:p>
                  </a:txBody>
                  <a:tcPr marL="91444" marR="9144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实 发</a:t>
                      </a:r>
                    </a:p>
                  </a:txBody>
                  <a:tcPr marL="91444" marR="9144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99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基本工资</a:t>
                      </a:r>
                    </a:p>
                  </a:txBody>
                  <a:tcPr marL="91444" marR="9144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岗位津贴</a:t>
                      </a:r>
                    </a:p>
                  </a:txBody>
                  <a:tcPr marL="91444" marR="9144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业绩津贴</a:t>
                      </a:r>
                    </a:p>
                  </a:txBody>
                  <a:tcPr marL="91444" marR="9144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三险</a:t>
                      </a:r>
                    </a:p>
                  </a:txBody>
                  <a:tcPr marL="91444" marR="9144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个人所得税</a:t>
                      </a:r>
                    </a:p>
                  </a:txBody>
                  <a:tcPr marL="91444" marR="9144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6831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86051</a:t>
                      </a:r>
                    </a:p>
                  </a:txBody>
                  <a:tcPr marL="91444" marR="91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陈平</a:t>
                      </a:r>
                    </a:p>
                  </a:txBody>
                  <a:tcPr marL="91444" marR="9144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讲师</a:t>
                      </a:r>
                    </a:p>
                  </a:txBody>
                  <a:tcPr marL="91444" marR="9144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1305</a:t>
                      </a:r>
                    </a:p>
                  </a:txBody>
                  <a:tcPr marL="91444" marR="9144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1200</a:t>
                      </a:r>
                    </a:p>
                  </a:txBody>
                  <a:tcPr marL="91444" marR="9144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1850</a:t>
                      </a:r>
                    </a:p>
                  </a:txBody>
                  <a:tcPr marL="91444" marR="9144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160</a:t>
                      </a:r>
                    </a:p>
                  </a:txBody>
                  <a:tcPr marL="91444" marR="9144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112</a:t>
                      </a:r>
                    </a:p>
                  </a:txBody>
                  <a:tcPr marL="91444" marR="9144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4083</a:t>
                      </a:r>
                    </a:p>
                  </a:txBody>
                  <a:tcPr marL="91444" marR="9144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10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L="91444" marR="9144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L="91444" marR="9144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L="91444" marR="9144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L="91444" marR="9144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L="91444" marR="9144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L="91444" marR="9144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L="91444" marR="9144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L="91444" marR="9144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L="91444" marR="9144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Rectangle 373"/>
          <p:cNvSpPr>
            <a:spLocks noChangeArrowheads="1"/>
          </p:cNvSpPr>
          <p:nvPr/>
        </p:nvSpPr>
        <p:spPr bwMode="auto">
          <a:xfrm>
            <a:off x="2339752" y="6021288"/>
            <a:ext cx="41036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marL="342900" indent="-342900"/>
            <a:r>
              <a:rPr lang="zh-CN" altLang="en-US" dirty="0"/>
              <a:t>图</a:t>
            </a:r>
            <a:r>
              <a:rPr lang="en-US" altLang="zh-CN" dirty="0"/>
              <a:t>1.15  </a:t>
            </a:r>
            <a:r>
              <a:rPr lang="zh-CN" altLang="en-US" dirty="0"/>
              <a:t>一个工资表（表中有表）实例 </a:t>
            </a:r>
          </a:p>
        </p:txBody>
      </p:sp>
    </p:spTree>
    <p:extLst>
      <p:ext uri="{BB962C8B-B14F-4D97-AF65-F5344CB8AC3E}">
        <p14:creationId xmlns:p14="http://schemas.microsoft.com/office/powerpoint/2010/main" val="241644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https://timgsa.baidu.com/timg?image&amp;quality=80&amp;size=b9999_10000&amp;sec=1488166903&amp;di=68b48e276bbbe046bd0a1247990bf975&amp;imgtype=jpg&amp;er=1&amp;src=http%3A%2F%2Fa1.jikexueyuan.com%2Fhome%2F201509%2F26%2F8deb%2F5605f5e48d37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1" y="260648"/>
            <a:ext cx="9107459" cy="568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 rot="20253000">
            <a:off x="5644575" y="3382023"/>
            <a:ext cx="2954338" cy="923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上机实验</a:t>
            </a:r>
          </a:p>
        </p:txBody>
      </p:sp>
      <p:sp>
        <p:nvSpPr>
          <p:cNvPr id="5" name="矩形 4"/>
          <p:cNvSpPr/>
          <p:nvPr/>
        </p:nvSpPr>
        <p:spPr>
          <a:xfrm>
            <a:off x="179512" y="6199489"/>
            <a:ext cx="7181751" cy="523875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实验环境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Microsoft SQL Server 2008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r>
              <a:rPr lang="zh-CN" altLang="en-US" dirty="0"/>
              <a:t>关系模型的数据结构</a:t>
            </a:r>
          </a:p>
          <a:p>
            <a:endParaRPr lang="zh-CN" altLang="en-US" dirty="0"/>
          </a:p>
        </p:txBody>
      </p:sp>
      <p:graphicFrame>
        <p:nvGraphicFramePr>
          <p:cNvPr id="4" name="Group 16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6725377"/>
              </p:ext>
            </p:extLst>
          </p:nvPr>
        </p:nvGraphicFramePr>
        <p:xfrm>
          <a:off x="755576" y="1700808"/>
          <a:ext cx="6985000" cy="3665790"/>
        </p:xfrm>
        <a:graphic>
          <a:graphicData uri="http://schemas.openxmlformats.org/drawingml/2006/table">
            <a:tbl>
              <a:tblPr/>
              <a:tblGrid>
                <a:gridCol w="1639131"/>
                <a:gridCol w="1639131"/>
                <a:gridCol w="1853369"/>
                <a:gridCol w="1853369"/>
              </a:tblGrid>
              <a:tr h="4771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概念模型术语</a:t>
                      </a:r>
                    </a:p>
                  </a:txBody>
                  <a:tcPr marL="91443" marR="914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关系术语</a:t>
                      </a:r>
                    </a:p>
                  </a:txBody>
                  <a:tcPr marL="91443" marR="914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数据库术语</a:t>
                      </a:r>
                    </a:p>
                  </a:txBody>
                  <a:tcPr marL="91443" marR="914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一般表格的术语</a:t>
                      </a:r>
                    </a:p>
                  </a:txBody>
                  <a:tcPr marL="91443" marR="914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71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实体名</a:t>
                      </a:r>
                    </a:p>
                  </a:txBody>
                  <a:tcPr marL="91443" marR="914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关系名</a:t>
                      </a:r>
                    </a:p>
                  </a:txBody>
                  <a:tcPr marL="91443" marR="914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数据表名</a:t>
                      </a:r>
                    </a:p>
                  </a:txBody>
                  <a:tcPr marL="91443" marR="914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表名</a:t>
                      </a:r>
                    </a:p>
                  </a:txBody>
                  <a:tcPr marL="91443" marR="914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71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实体型</a:t>
                      </a:r>
                    </a:p>
                  </a:txBody>
                  <a:tcPr marL="91443" marR="914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关系模式</a:t>
                      </a:r>
                    </a:p>
                  </a:txBody>
                  <a:tcPr marL="91443" marR="914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表结构</a:t>
                      </a:r>
                    </a:p>
                  </a:txBody>
                  <a:tcPr marL="91443" marR="914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表头（表格的描述）</a:t>
                      </a:r>
                    </a:p>
                  </a:txBody>
                  <a:tcPr marL="91443" marR="914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71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实体集</a:t>
                      </a:r>
                    </a:p>
                  </a:txBody>
                  <a:tcPr marL="91443" marR="914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关系</a:t>
                      </a:r>
                    </a:p>
                  </a:txBody>
                  <a:tcPr marL="91443" marR="914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数据表</a:t>
                      </a:r>
                    </a:p>
                  </a:txBody>
                  <a:tcPr marL="91443" marR="914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（一张）二维表</a:t>
                      </a:r>
                    </a:p>
                  </a:txBody>
                  <a:tcPr marL="91443" marR="914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71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实体</a:t>
                      </a:r>
                    </a:p>
                  </a:txBody>
                  <a:tcPr marL="91443" marR="914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元组</a:t>
                      </a:r>
                    </a:p>
                  </a:txBody>
                  <a:tcPr marL="91443" marR="914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记录</a:t>
                      </a:r>
                    </a:p>
                  </a:txBody>
                  <a:tcPr marL="91443" marR="914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行</a:t>
                      </a:r>
                    </a:p>
                  </a:txBody>
                  <a:tcPr marL="91443" marR="914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71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属性</a:t>
                      </a:r>
                    </a:p>
                  </a:txBody>
                  <a:tcPr marL="91443" marR="914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分量</a:t>
                      </a:r>
                    </a:p>
                  </a:txBody>
                  <a:tcPr marL="91443" marR="914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字段</a:t>
                      </a:r>
                    </a:p>
                  </a:txBody>
                  <a:tcPr marL="91443" marR="914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列</a:t>
                      </a:r>
                    </a:p>
                  </a:txBody>
                  <a:tcPr marL="91443" marR="914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71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91443" marR="914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非规范关系</a:t>
                      </a:r>
                    </a:p>
                  </a:txBody>
                  <a:tcPr marL="91443" marR="914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91443" marR="914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表中有表（大表中嵌有小表）</a:t>
                      </a:r>
                    </a:p>
                  </a:txBody>
                  <a:tcPr marL="91443" marR="914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Text Box 167"/>
          <p:cNvSpPr txBox="1">
            <a:spLocks noGrp="1" noChangeArrowheads="1"/>
          </p:cNvSpPr>
          <p:nvPr>
            <p:ph sz="quarter" idx="15"/>
          </p:nvPr>
        </p:nvSpPr>
        <p:spPr bwMode="auto">
          <a:xfrm>
            <a:off x="304800" y="836613"/>
            <a:ext cx="80772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/>
              <a:t>表</a:t>
            </a:r>
            <a:r>
              <a:rPr lang="en-US" altLang="zh-CN" b="1" dirty="0"/>
              <a:t>1.5  </a:t>
            </a:r>
            <a:r>
              <a:rPr lang="zh-CN" altLang="en-US" b="1" dirty="0"/>
              <a:t>术语对比 </a:t>
            </a:r>
          </a:p>
        </p:txBody>
      </p:sp>
    </p:spTree>
    <p:extLst>
      <p:ext uri="{BB962C8B-B14F-4D97-AF65-F5344CB8AC3E}">
        <p14:creationId xmlns:p14="http://schemas.microsoft.com/office/powerpoint/2010/main" val="185529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634272911"/>
              </p:ext>
            </p:extLst>
          </p:nvPr>
        </p:nvGraphicFramePr>
        <p:xfrm>
          <a:off x="304800" y="836613"/>
          <a:ext cx="8077200" cy="5411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文本占位符 2"/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r>
              <a:rPr lang="zh-CN" altLang="en-US" dirty="0"/>
              <a:t>关系模型的操纵与完整性约束</a:t>
            </a:r>
          </a:p>
        </p:txBody>
      </p:sp>
    </p:spTree>
    <p:extLst>
      <p:ext uri="{BB962C8B-B14F-4D97-AF65-F5344CB8AC3E}">
        <p14:creationId xmlns:p14="http://schemas.microsoft.com/office/powerpoint/2010/main" val="186795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622911428"/>
              </p:ext>
            </p:extLst>
          </p:nvPr>
        </p:nvGraphicFramePr>
        <p:xfrm>
          <a:off x="304800" y="836613"/>
          <a:ext cx="8077200" cy="5411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文本占位符 2"/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r>
              <a:rPr lang="zh-CN" altLang="en-US" dirty="0"/>
              <a:t>关系模型的优缺点</a:t>
            </a:r>
          </a:p>
        </p:txBody>
      </p:sp>
    </p:spTree>
    <p:extLst>
      <p:ext uri="{BB962C8B-B14F-4D97-AF65-F5344CB8AC3E}">
        <p14:creationId xmlns:p14="http://schemas.microsoft.com/office/powerpoint/2010/main" val="426198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/>
          </p:cNvSpPr>
          <p:nvPr>
            <p:ph type="body" sz="quarter" idx="4294967295"/>
          </p:nvPr>
        </p:nvSpPr>
        <p:spPr>
          <a:xfrm>
            <a:off x="304800" y="188913"/>
            <a:ext cx="8077200" cy="527050"/>
          </a:xfrm>
        </p:spPr>
        <p:txBody>
          <a:bodyPr/>
          <a:lstStyle/>
          <a:p>
            <a:r>
              <a:rPr lang="en-US" altLang="zh-CN" sz="3200" smtClean="0">
                <a:ea typeface="微软雅黑" panose="020B0503020204020204" pitchFamily="34" charset="-122"/>
              </a:rPr>
              <a:t>Q&amp;A</a:t>
            </a:r>
          </a:p>
        </p:txBody>
      </p:sp>
      <p:sp>
        <p:nvSpPr>
          <p:cNvPr id="102403" name="AutoShape 4" descr="d:\users\administrator\appdata\roaming\360se6\User Data\Temp\images?q=tbn:ANd9GcQouzzEJDnX2jOQqYatwMBpdX4ptLi0Y1e_7XUB5HneNeQx3OuJ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02404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628775"/>
            <a:ext cx="554355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05" name="Rectangle 8"/>
          <p:cNvSpPr>
            <a:spLocks noChangeArrowheads="1"/>
          </p:cNvSpPr>
          <p:nvPr/>
        </p:nvSpPr>
        <p:spPr bwMode="auto">
          <a:xfrm>
            <a:off x="725488" y="3068638"/>
            <a:ext cx="72358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lang="zh-CN" altLang="en-US" sz="600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克明峻德 格物致知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3182938"/>
            <a:ext cx="1905000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2"/>
          <p:cNvSpPr txBox="1">
            <a:spLocks/>
          </p:cNvSpPr>
          <p:nvPr/>
        </p:nvSpPr>
        <p:spPr>
          <a:xfrm>
            <a:off x="323850" y="260350"/>
            <a:ext cx="3960813" cy="484188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2800" kern="0" dirty="0" smtClean="0">
                <a:solidFill>
                  <a:schemeClr val="tx1"/>
                </a:solidFill>
                <a:latin typeface="微软雅黑" pitchFamily="34" charset="-122"/>
              </a:rPr>
              <a:t>数据库领域图灵获得者</a:t>
            </a:r>
            <a:endParaRPr lang="zh-CN" altLang="en-US" sz="2800" kern="0" dirty="0">
              <a:solidFill>
                <a:schemeClr val="tx1"/>
              </a:solidFill>
              <a:latin typeface="微软雅黑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63" y="2718457"/>
            <a:ext cx="1094981" cy="155684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686415"/>
            <a:ext cx="1212709" cy="146109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818" y="1110217"/>
            <a:ext cx="1074746" cy="134062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1751" name="矩形 14"/>
          <p:cNvSpPr>
            <a:spLocks noChangeArrowheads="1"/>
          </p:cNvSpPr>
          <p:nvPr/>
        </p:nvSpPr>
        <p:spPr bwMode="auto">
          <a:xfrm>
            <a:off x="2051050" y="980728"/>
            <a:ext cx="6337300" cy="170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1973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Charles W. Bachman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查理士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巴赫曼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网状数据库之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父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DBTG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模型：数据库技术标准先驱。三层模式架构。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宾夕法尼亚大学 美国陆军高炮师  硕士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MBA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通用电气公司</a:t>
            </a:r>
          </a:p>
        </p:txBody>
      </p:sp>
      <p:sp>
        <p:nvSpPr>
          <p:cNvPr id="31752" name="矩形 15"/>
          <p:cNvSpPr>
            <a:spLocks noChangeArrowheads="1"/>
          </p:cNvSpPr>
          <p:nvPr/>
        </p:nvSpPr>
        <p:spPr bwMode="auto">
          <a:xfrm>
            <a:off x="2030413" y="2906713"/>
            <a:ext cx="5256212" cy="133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1981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Edgar F.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Codd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埃德加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科德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关系数据库之父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牛津大学 密歇根大学 英国皇家空军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IBM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53" name="矩形 8"/>
          <p:cNvSpPr>
            <a:spLocks noChangeArrowheads="1"/>
          </p:cNvSpPr>
          <p:nvPr/>
        </p:nvSpPr>
        <p:spPr bwMode="auto">
          <a:xfrm>
            <a:off x="2051050" y="4776788"/>
            <a:ext cx="5257800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1998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Jim Gray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詹姆斯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尼古拉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格雷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事务处理技术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伯克利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IBM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微软 失踪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/>
          <p:cNvSpPr txBox="1">
            <a:spLocks/>
          </p:cNvSpPr>
          <p:nvPr/>
        </p:nvSpPr>
        <p:spPr>
          <a:xfrm>
            <a:off x="323850" y="260350"/>
            <a:ext cx="4464050" cy="484188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sz="2400" cap="sm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2800" kern="0" dirty="0" smtClean="0">
                <a:solidFill>
                  <a:schemeClr val="tx1"/>
                </a:solidFill>
                <a:latin typeface="微软雅黑" pitchFamily="34" charset="-122"/>
              </a:rPr>
              <a:t>世界</a:t>
            </a:r>
            <a:r>
              <a:rPr lang="zh-CN" altLang="en-US" sz="2800" kern="0" dirty="0">
                <a:solidFill>
                  <a:schemeClr val="tx1"/>
                </a:solidFill>
                <a:latin typeface="微软雅黑" pitchFamily="34" charset="-122"/>
              </a:rPr>
              <a:t>数据库业界三大</a:t>
            </a:r>
            <a:r>
              <a:rPr lang="zh-CN" altLang="en-US" sz="2800" kern="0" dirty="0" smtClean="0">
                <a:solidFill>
                  <a:schemeClr val="tx1"/>
                </a:solidFill>
                <a:latin typeface="微软雅黑" pitchFamily="34" charset="-122"/>
              </a:rPr>
              <a:t>会议</a:t>
            </a:r>
            <a:endParaRPr lang="zh-CN" altLang="en-US" sz="2800" kern="0" dirty="0">
              <a:solidFill>
                <a:schemeClr val="tx1"/>
              </a:solidFill>
              <a:latin typeface="微软雅黑" pitchFamily="34" charset="-122"/>
            </a:endParaRPr>
          </a:p>
        </p:txBody>
      </p:sp>
      <p:sp>
        <p:nvSpPr>
          <p:cNvPr id="33795" name="矩形 15"/>
          <p:cNvSpPr>
            <a:spLocks noChangeArrowheads="1"/>
          </p:cNvSpPr>
          <p:nvPr/>
        </p:nvSpPr>
        <p:spPr bwMode="auto">
          <a:xfrm>
            <a:off x="2232025" y="2474913"/>
            <a:ext cx="58261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ACM SIGMOD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数据管理国际会议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Special Interest Group on Management Of Data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796" name="矩形 1"/>
          <p:cNvSpPr>
            <a:spLocks noChangeArrowheads="1"/>
          </p:cNvSpPr>
          <p:nvPr/>
        </p:nvSpPr>
        <p:spPr bwMode="auto">
          <a:xfrm>
            <a:off x="323850" y="765175"/>
            <a:ext cx="42433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VLDB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超大型数据库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Very Large Data Bases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797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0" y="1250950"/>
            <a:ext cx="7904163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8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2474913"/>
            <a:ext cx="1544638" cy="88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9" name="矩形 12"/>
          <p:cNvSpPr>
            <a:spLocks noChangeArrowheads="1"/>
          </p:cNvSpPr>
          <p:nvPr/>
        </p:nvSpPr>
        <p:spPr bwMode="auto">
          <a:xfrm>
            <a:off x="323850" y="4759325"/>
            <a:ext cx="7993063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ICDE (IEEE)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数据工程国际会议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International Conference on Data Engineering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800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362325"/>
            <a:ext cx="77343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1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5192713"/>
            <a:ext cx="775335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2" name="矩形 16"/>
          <p:cNvSpPr>
            <a:spLocks noChangeArrowheads="1"/>
          </p:cNvSpPr>
          <p:nvPr/>
        </p:nvSpPr>
        <p:spPr bwMode="auto">
          <a:xfrm>
            <a:off x="304800" y="5432425"/>
            <a:ext cx="17700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/>
              <a:t>Helsinki, Finland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tchbook">
  <a:themeElements>
    <a:clrScheme name="自定义 13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8C7B70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Pitchbook</Template>
  <TotalTime>0</TotalTime>
  <Words>3826</Words>
  <Application>Microsoft Macintosh PowerPoint</Application>
  <PresentationFormat>全屏显示(4:3)</PresentationFormat>
  <Paragraphs>714</Paragraphs>
  <Slides>73</Slides>
  <Notes>23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87" baseType="lpstr">
      <vt:lpstr>Arial Black</vt:lpstr>
      <vt:lpstr>Calibri</vt:lpstr>
      <vt:lpstr>Tahoma</vt:lpstr>
      <vt:lpstr>Times New Roman</vt:lpstr>
      <vt:lpstr>Webdings</vt:lpstr>
      <vt:lpstr>Wingdings</vt:lpstr>
      <vt:lpstr>黑体</vt:lpstr>
      <vt:lpstr>楷体_GB2312</vt:lpstr>
      <vt:lpstr>隶书</vt:lpstr>
      <vt:lpstr>宋体</vt:lpstr>
      <vt:lpstr>微软雅黑</vt:lpstr>
      <vt:lpstr>Arial</vt:lpstr>
      <vt:lpstr>Pitchbook</vt:lpstr>
      <vt:lpstr>图表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2014-02-11T06:17:23Z</dcterms:created>
  <dcterms:modified xsi:type="dcterms:W3CDTF">2019-02-24T12:23:45Z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1033</vt:i4>
  </property>
  <property fmtid="{D5CDD505-2E9C-101B-9397-08002B2CF9AE}" pid="3" name="_Version">
    <vt:lpwstr>12.0.4518</vt:lpwstr>
  </property>
</Properties>
</file>